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256" r:id="rId3"/>
    <p:sldId id="257" r:id="rId4"/>
    <p:sldId id="258" r:id="rId5"/>
    <p:sldId id="261" r:id="rId6"/>
    <p:sldId id="269" r:id="rId7"/>
    <p:sldId id="259" r:id="rId8"/>
    <p:sldId id="260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779" autoAdjust="0"/>
    <p:restoredTop sz="94280" autoAdjust="0"/>
  </p:normalViewPr>
  <p:slideViewPr>
    <p:cSldViewPr snapToGrid="0">
      <p:cViewPr varScale="1">
        <p:scale>
          <a:sx n="41" d="100"/>
          <a:sy n="41" d="100"/>
        </p:scale>
        <p:origin x="1326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l\Desktop\Work\NASA_Faculty_Fellowship_16\Sun%20Sensor\Test\Test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l\Desktop\Work\NASA_Faculty_Fellowship_16\Sun%20Sensor\Test\Test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l\Desktop\Work\NASA_Faculty_Fellowship_16\Sun%20Sensor\Test\Test_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aseline="0"/>
              <a:t>Sensor Intensity with Sun Simulator at 0 Degrees from Vertical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'Aggregate Data 0 degrees'!$B$1</c:f>
              <c:strCache>
                <c:ptCount val="1"/>
                <c:pt idx="0">
                  <c:v>Sensor 1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0 degrees'!$C$2:$C$20</c:f>
                <c:numCache>
                  <c:formatCode>General</c:formatCode>
                  <c:ptCount val="19"/>
                  <c:pt idx="0">
                    <c:v>7.1589485152047825E-3</c:v>
                  </c:pt>
                  <c:pt idx="1">
                    <c:v>2.3409271187830932E-3</c:v>
                  </c:pt>
                  <c:pt idx="2">
                    <c:v>1.8535588454470409E-3</c:v>
                  </c:pt>
                  <c:pt idx="3">
                    <c:v>2.4262972684718537E-3</c:v>
                  </c:pt>
                  <c:pt idx="4">
                    <c:v>8.0520696719416449E-3</c:v>
                  </c:pt>
                  <c:pt idx="5">
                    <c:v>6.1679029727905368E-3</c:v>
                  </c:pt>
                  <c:pt idx="6">
                    <c:v>1.4737840855818334E-3</c:v>
                  </c:pt>
                  <c:pt idx="7">
                    <c:v>2.4058059355739691E-2</c:v>
                  </c:pt>
                  <c:pt idx="8">
                    <c:v>1.144615962142255E-2</c:v>
                  </c:pt>
                  <c:pt idx="9">
                    <c:v>1.449064139788396E-3</c:v>
                  </c:pt>
                  <c:pt idx="10">
                    <c:v>1.5238602251200752E-2</c:v>
                  </c:pt>
                  <c:pt idx="11">
                    <c:v>3.4100824864781321E-3</c:v>
                  </c:pt>
                  <c:pt idx="12">
                    <c:v>7.6624608284992703E-3</c:v>
                  </c:pt>
                  <c:pt idx="13">
                    <c:v>1.3269603736642088E-3</c:v>
                  </c:pt>
                  <c:pt idx="14">
                    <c:v>1.6369772984785494E-2</c:v>
                  </c:pt>
                  <c:pt idx="15">
                    <c:v>1.9946562312671164E-2</c:v>
                  </c:pt>
                  <c:pt idx="16">
                    <c:v>1.5380886750945891E-3</c:v>
                  </c:pt>
                  <c:pt idx="17">
                    <c:v>5.8955808061421349E-3</c:v>
                  </c:pt>
                  <c:pt idx="18">
                    <c:v>0.38437577100177578</c:v>
                  </c:pt>
                </c:numCache>
              </c:numRef>
            </c:plus>
            <c:minus>
              <c:numRef>
                <c:f>'Aggregate Data 0 degrees'!$C$2:$C$20</c:f>
                <c:numCache>
                  <c:formatCode>General</c:formatCode>
                  <c:ptCount val="19"/>
                  <c:pt idx="0">
                    <c:v>7.1589485152047825E-3</c:v>
                  </c:pt>
                  <c:pt idx="1">
                    <c:v>2.3409271187830932E-3</c:v>
                  </c:pt>
                  <c:pt idx="2">
                    <c:v>1.8535588454470409E-3</c:v>
                  </c:pt>
                  <c:pt idx="3">
                    <c:v>2.4262972684718537E-3</c:v>
                  </c:pt>
                  <c:pt idx="4">
                    <c:v>8.0520696719416449E-3</c:v>
                  </c:pt>
                  <c:pt idx="5">
                    <c:v>6.1679029727905368E-3</c:v>
                  </c:pt>
                  <c:pt idx="6">
                    <c:v>1.4737840855818334E-3</c:v>
                  </c:pt>
                  <c:pt idx="7">
                    <c:v>2.4058059355739691E-2</c:v>
                  </c:pt>
                  <c:pt idx="8">
                    <c:v>1.144615962142255E-2</c:v>
                  </c:pt>
                  <c:pt idx="9">
                    <c:v>1.449064139788396E-3</c:v>
                  </c:pt>
                  <c:pt idx="10">
                    <c:v>1.5238602251200752E-2</c:v>
                  </c:pt>
                  <c:pt idx="11">
                    <c:v>3.4100824864781321E-3</c:v>
                  </c:pt>
                  <c:pt idx="12">
                    <c:v>7.6624608284992703E-3</c:v>
                  </c:pt>
                  <c:pt idx="13">
                    <c:v>1.3269603736642088E-3</c:v>
                  </c:pt>
                  <c:pt idx="14">
                    <c:v>1.6369772984785494E-2</c:v>
                  </c:pt>
                  <c:pt idx="15">
                    <c:v>1.9946562312671164E-2</c:v>
                  </c:pt>
                  <c:pt idx="16">
                    <c:v>1.5380886750945891E-3</c:v>
                  </c:pt>
                  <c:pt idx="17">
                    <c:v>5.8955808061421349E-3</c:v>
                  </c:pt>
                  <c:pt idx="18">
                    <c:v>0.38437577100177578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0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0 degrees'!$B$2:$B$20</c:f>
              <c:numCache>
                <c:formatCode>0.00</c:formatCode>
                <c:ptCount val="19"/>
                <c:pt idx="0">
                  <c:v>0.98954771694438448</c:v>
                </c:pt>
                <c:pt idx="1">
                  <c:v>0.9815984996032604</c:v>
                </c:pt>
                <c:pt idx="2">
                  <c:v>0.97617398831421776</c:v>
                </c:pt>
                <c:pt idx="3">
                  <c:v>0.97007141311404455</c:v>
                </c:pt>
                <c:pt idx="4">
                  <c:v>0.96296616893890208</c:v>
                </c:pt>
                <c:pt idx="5">
                  <c:v>0.96234581259467655</c:v>
                </c:pt>
                <c:pt idx="6">
                  <c:v>0.96122772848589766</c:v>
                </c:pt>
                <c:pt idx="7">
                  <c:v>0.9445358147587104</c:v>
                </c:pt>
                <c:pt idx="8">
                  <c:v>0.96852773569934358</c:v>
                </c:pt>
                <c:pt idx="9">
                  <c:v>0.97297843179686938</c:v>
                </c:pt>
                <c:pt idx="10">
                  <c:v>0.9669552045011901</c:v>
                </c:pt>
                <c:pt idx="11">
                  <c:v>0.92042847868426747</c:v>
                </c:pt>
                <c:pt idx="12">
                  <c:v>0.92430209911274619</c:v>
                </c:pt>
                <c:pt idx="13">
                  <c:v>0.92151049556373088</c:v>
                </c:pt>
                <c:pt idx="14">
                  <c:v>0.8947991055327128</c:v>
                </c:pt>
                <c:pt idx="15">
                  <c:v>0.90799971146216529</c:v>
                </c:pt>
                <c:pt idx="16">
                  <c:v>0.95011180841087783</c:v>
                </c:pt>
                <c:pt idx="17">
                  <c:v>0.94315083315299719</c:v>
                </c:pt>
                <c:pt idx="18">
                  <c:v>0.75898434682247706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90-4B60-984A-D2EF841C8B3B}"/>
            </c:ext>
          </c:extLst>
        </c:ser>
        <c:ser>
          <c:idx val="1"/>
          <c:order val="1"/>
          <c:tx>
            <c:strRef>
              <c:f>'Aggregate Data 0 degrees'!$D$1</c:f>
              <c:strCache>
                <c:ptCount val="1"/>
                <c:pt idx="0">
                  <c:v>Sensor 2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0 degrees'!$E$2:$E$20</c:f>
                <c:numCache>
                  <c:formatCode>General</c:formatCode>
                  <c:ptCount val="19"/>
                  <c:pt idx="0">
                    <c:v>3.451762250834925E-3</c:v>
                  </c:pt>
                  <c:pt idx="1">
                    <c:v>1.0559403515997981E-3</c:v>
                  </c:pt>
                  <c:pt idx="2">
                    <c:v>8.9785981583810398E-4</c:v>
                  </c:pt>
                  <c:pt idx="3">
                    <c:v>1.1909209685138113E-3</c:v>
                  </c:pt>
                  <c:pt idx="4">
                    <c:v>1.5929209321867067E-2</c:v>
                  </c:pt>
                  <c:pt idx="5">
                    <c:v>9.6803126562936583E-3</c:v>
                  </c:pt>
                  <c:pt idx="6">
                    <c:v>6.7050133671629189E-4</c:v>
                  </c:pt>
                  <c:pt idx="7">
                    <c:v>2.1483489873781344E-2</c:v>
                  </c:pt>
                  <c:pt idx="8">
                    <c:v>1.1775709315895598E-2</c:v>
                  </c:pt>
                  <c:pt idx="9">
                    <c:v>6.6171325909632314E-4</c:v>
                  </c:pt>
                  <c:pt idx="10">
                    <c:v>1.0977362094541294E-2</c:v>
                  </c:pt>
                  <c:pt idx="11">
                    <c:v>1.8506691485201058E-3</c:v>
                  </c:pt>
                  <c:pt idx="12">
                    <c:v>7.4658940662575054E-3</c:v>
                  </c:pt>
                  <c:pt idx="13">
                    <c:v>5.1891706592866176E-4</c:v>
                  </c:pt>
                  <c:pt idx="14">
                    <c:v>1.6756219671617126E-2</c:v>
                  </c:pt>
                  <c:pt idx="15">
                    <c:v>1.598263656130685E-2</c:v>
                  </c:pt>
                  <c:pt idx="16">
                    <c:v>6.986783161388743E-4</c:v>
                  </c:pt>
                  <c:pt idx="17">
                    <c:v>2.5240729560256168E-3</c:v>
                  </c:pt>
                  <c:pt idx="18">
                    <c:v>0.16427064087171123</c:v>
                  </c:pt>
                </c:numCache>
              </c:numRef>
            </c:plus>
            <c:minus>
              <c:numRef>
                <c:f>'Aggregate Data 0 degrees'!$E$2:$E$20</c:f>
                <c:numCache>
                  <c:formatCode>General</c:formatCode>
                  <c:ptCount val="19"/>
                  <c:pt idx="0">
                    <c:v>3.451762250834925E-3</c:v>
                  </c:pt>
                  <c:pt idx="1">
                    <c:v>1.0559403515997981E-3</c:v>
                  </c:pt>
                  <c:pt idx="2">
                    <c:v>8.9785981583810398E-4</c:v>
                  </c:pt>
                  <c:pt idx="3">
                    <c:v>1.1909209685138113E-3</c:v>
                  </c:pt>
                  <c:pt idx="4">
                    <c:v>1.5929209321867067E-2</c:v>
                  </c:pt>
                  <c:pt idx="5">
                    <c:v>9.6803126562936583E-3</c:v>
                  </c:pt>
                  <c:pt idx="6">
                    <c:v>6.7050133671629189E-4</c:v>
                  </c:pt>
                  <c:pt idx="7">
                    <c:v>2.1483489873781344E-2</c:v>
                  </c:pt>
                  <c:pt idx="8">
                    <c:v>1.1775709315895598E-2</c:v>
                  </c:pt>
                  <c:pt idx="9">
                    <c:v>6.6171325909632314E-4</c:v>
                  </c:pt>
                  <c:pt idx="10">
                    <c:v>1.0977362094541294E-2</c:v>
                  </c:pt>
                  <c:pt idx="11">
                    <c:v>1.8506691485201058E-3</c:v>
                  </c:pt>
                  <c:pt idx="12">
                    <c:v>7.4658940662575054E-3</c:v>
                  </c:pt>
                  <c:pt idx="13">
                    <c:v>5.1891706592866176E-4</c:v>
                  </c:pt>
                  <c:pt idx="14">
                    <c:v>1.6756219671617126E-2</c:v>
                  </c:pt>
                  <c:pt idx="15">
                    <c:v>1.598263656130685E-2</c:v>
                  </c:pt>
                  <c:pt idx="16">
                    <c:v>6.986783161388743E-4</c:v>
                  </c:pt>
                  <c:pt idx="17">
                    <c:v>2.5240729560256168E-3</c:v>
                  </c:pt>
                  <c:pt idx="18">
                    <c:v>0.16427064087171123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0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0 degrees'!$D$2:$D$20</c:f>
              <c:numCache>
                <c:formatCode>0.00</c:formatCode>
                <c:ptCount val="19"/>
                <c:pt idx="0">
                  <c:v>0.43880112529755461</c:v>
                </c:pt>
                <c:pt idx="1">
                  <c:v>0.43500685277356982</c:v>
                </c:pt>
                <c:pt idx="2">
                  <c:v>0.43259034840943505</c:v>
                </c:pt>
                <c:pt idx="3">
                  <c:v>0.42988530621077697</c:v>
                </c:pt>
                <c:pt idx="4">
                  <c:v>0.41871167856885233</c:v>
                </c:pt>
                <c:pt idx="5">
                  <c:v>0.41375604126091042</c:v>
                </c:pt>
                <c:pt idx="6">
                  <c:v>0.41718242804587757</c:v>
                </c:pt>
                <c:pt idx="7">
                  <c:v>0.40213517997547432</c:v>
                </c:pt>
                <c:pt idx="8">
                  <c:v>0.42374666378128839</c:v>
                </c:pt>
                <c:pt idx="9">
                  <c:v>0.42895477169443846</c:v>
                </c:pt>
                <c:pt idx="10">
                  <c:v>0.42508836471182293</c:v>
                </c:pt>
                <c:pt idx="11">
                  <c:v>0.39132222462670413</c:v>
                </c:pt>
                <c:pt idx="12">
                  <c:v>0.3943518718892014</c:v>
                </c:pt>
                <c:pt idx="13">
                  <c:v>0.39093269855009732</c:v>
                </c:pt>
                <c:pt idx="14">
                  <c:v>0.36569285147514968</c:v>
                </c:pt>
                <c:pt idx="15">
                  <c:v>0.37832359518141812</c:v>
                </c:pt>
                <c:pt idx="16">
                  <c:v>0.41161364783957288</c:v>
                </c:pt>
                <c:pt idx="17">
                  <c:v>0.40843973165981401</c:v>
                </c:pt>
                <c:pt idx="18">
                  <c:v>0.33155882565101358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90-4B60-984A-D2EF841C8B3B}"/>
            </c:ext>
          </c:extLst>
        </c:ser>
        <c:ser>
          <c:idx val="2"/>
          <c:order val="2"/>
          <c:tx>
            <c:strRef>
              <c:f>'Aggregate Data 0 degrees'!$F$1</c:f>
              <c:strCache>
                <c:ptCount val="1"/>
                <c:pt idx="0">
                  <c:v>Sensor 3</c:v>
                </c:pt>
              </c:strCache>
            </c:strRef>
          </c:tx>
          <c:spPr>
            <a:ln w="254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0 degrees'!$G$2:$G$20</c:f>
                <c:numCache>
                  <c:formatCode>General</c:formatCode>
                  <c:ptCount val="19"/>
                  <c:pt idx="0">
                    <c:v>2.108763378437328E-3</c:v>
                  </c:pt>
                  <c:pt idx="1">
                    <c:v>4.5845325817008627E-4</c:v>
                  </c:pt>
                  <c:pt idx="2">
                    <c:v>3.6272742256979998E-4</c:v>
                  </c:pt>
                  <c:pt idx="3">
                    <c:v>6.7505895867106926E-4</c:v>
                  </c:pt>
                  <c:pt idx="4">
                    <c:v>6.5025009191183687E-3</c:v>
                  </c:pt>
                  <c:pt idx="5">
                    <c:v>1.2665506028076959E-2</c:v>
                  </c:pt>
                  <c:pt idx="6">
                    <c:v>4.041645318790659E-4</c:v>
                  </c:pt>
                  <c:pt idx="7">
                    <c:v>3.6465019191015483E-2</c:v>
                  </c:pt>
                  <c:pt idx="8">
                    <c:v>2.0837764873548176E-2</c:v>
                  </c:pt>
                  <c:pt idx="9">
                    <c:v>3.8898182547100096E-4</c:v>
                  </c:pt>
                  <c:pt idx="10">
                    <c:v>1.3317342048631921E-2</c:v>
                  </c:pt>
                  <c:pt idx="11">
                    <c:v>4.4432760465431742E-3</c:v>
                  </c:pt>
                  <c:pt idx="12">
                    <c:v>1.3587667133829374E-2</c:v>
                  </c:pt>
                  <c:pt idx="13">
                    <c:v>3.1941104769796181E-4</c:v>
                  </c:pt>
                  <c:pt idx="14">
                    <c:v>1.3957650277881274E-2</c:v>
                  </c:pt>
                  <c:pt idx="15">
                    <c:v>2.1164158492546572E-2</c:v>
                  </c:pt>
                  <c:pt idx="16">
                    <c:v>3.3190810562911435E-4</c:v>
                  </c:pt>
                  <c:pt idx="17">
                    <c:v>1.2593167830908325E-3</c:v>
                  </c:pt>
                  <c:pt idx="18">
                    <c:v>8.0673775829334216E-2</c:v>
                  </c:pt>
                </c:numCache>
              </c:numRef>
            </c:plus>
            <c:minus>
              <c:numRef>
                <c:f>'Aggregate Data 0 degrees'!$G$2:$G$20</c:f>
                <c:numCache>
                  <c:formatCode>General</c:formatCode>
                  <c:ptCount val="19"/>
                  <c:pt idx="0">
                    <c:v>2.108763378437328E-3</c:v>
                  </c:pt>
                  <c:pt idx="1">
                    <c:v>4.5845325817008627E-4</c:v>
                  </c:pt>
                  <c:pt idx="2">
                    <c:v>3.6272742256979998E-4</c:v>
                  </c:pt>
                  <c:pt idx="3">
                    <c:v>6.7505895867106926E-4</c:v>
                  </c:pt>
                  <c:pt idx="4">
                    <c:v>6.5025009191183687E-3</c:v>
                  </c:pt>
                  <c:pt idx="5">
                    <c:v>1.2665506028076959E-2</c:v>
                  </c:pt>
                  <c:pt idx="6">
                    <c:v>4.041645318790659E-4</c:v>
                  </c:pt>
                  <c:pt idx="7">
                    <c:v>3.6465019191015483E-2</c:v>
                  </c:pt>
                  <c:pt idx="8">
                    <c:v>2.0837764873548176E-2</c:v>
                  </c:pt>
                  <c:pt idx="9">
                    <c:v>3.8898182547100096E-4</c:v>
                  </c:pt>
                  <c:pt idx="10">
                    <c:v>1.3317342048631921E-2</c:v>
                  </c:pt>
                  <c:pt idx="11">
                    <c:v>4.4432760465431742E-3</c:v>
                  </c:pt>
                  <c:pt idx="12">
                    <c:v>1.3587667133829374E-2</c:v>
                  </c:pt>
                  <c:pt idx="13">
                    <c:v>3.1941104769796181E-4</c:v>
                  </c:pt>
                  <c:pt idx="14">
                    <c:v>1.3957650277881274E-2</c:v>
                  </c:pt>
                  <c:pt idx="15">
                    <c:v>2.1164158492546572E-2</c:v>
                  </c:pt>
                  <c:pt idx="16">
                    <c:v>3.3190810562911435E-4</c:v>
                  </c:pt>
                  <c:pt idx="17">
                    <c:v>1.2593167830908325E-3</c:v>
                  </c:pt>
                  <c:pt idx="18">
                    <c:v>8.0673775829334216E-2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0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0 degrees'!$F$2:$F$20</c:f>
              <c:numCache>
                <c:formatCode>0.00</c:formatCode>
                <c:ptCount val="19"/>
                <c:pt idx="0">
                  <c:v>0.22674745726033332</c:v>
                </c:pt>
                <c:pt idx="1">
                  <c:v>0.22448243525932343</c:v>
                </c:pt>
                <c:pt idx="2">
                  <c:v>0.22318401500396737</c:v>
                </c:pt>
                <c:pt idx="3">
                  <c:v>0.22167640481858181</c:v>
                </c:pt>
                <c:pt idx="4">
                  <c:v>0.21893529539060813</c:v>
                </c:pt>
                <c:pt idx="5">
                  <c:v>0.23292938036500033</c:v>
                </c:pt>
                <c:pt idx="6">
                  <c:v>0.23811584794056115</c:v>
                </c:pt>
                <c:pt idx="7">
                  <c:v>0.21268123782731013</c:v>
                </c:pt>
                <c:pt idx="8">
                  <c:v>0.23947918920868494</c:v>
                </c:pt>
                <c:pt idx="9">
                  <c:v>0.24867633268412315</c:v>
                </c:pt>
                <c:pt idx="10">
                  <c:v>0.24387217773930606</c:v>
                </c:pt>
                <c:pt idx="11">
                  <c:v>0.18731876217268997</c:v>
                </c:pt>
                <c:pt idx="12">
                  <c:v>0.17399552766356485</c:v>
                </c:pt>
                <c:pt idx="13">
                  <c:v>0.16771261631681458</c:v>
                </c:pt>
                <c:pt idx="14">
                  <c:v>0.15006131428983627</c:v>
                </c:pt>
                <c:pt idx="15">
                  <c:v>0.15568058861718242</c:v>
                </c:pt>
                <c:pt idx="16">
                  <c:v>0.20357786914809203</c:v>
                </c:pt>
                <c:pt idx="17">
                  <c:v>0.20203419173339104</c:v>
                </c:pt>
                <c:pt idx="18">
                  <c:v>0.16498593378056692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690-4B60-984A-D2EF841C8B3B}"/>
            </c:ext>
          </c:extLst>
        </c:ser>
        <c:ser>
          <c:idx val="3"/>
          <c:order val="3"/>
          <c:tx>
            <c:strRef>
              <c:f>'Aggregate Data 0 degrees'!$H$1</c:f>
              <c:strCache>
                <c:ptCount val="1"/>
                <c:pt idx="0">
                  <c:v>Sensor 4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0 degrees'!$I$2:$I$20</c:f>
                <c:numCache>
                  <c:formatCode>General</c:formatCode>
                  <c:ptCount val="19"/>
                  <c:pt idx="0">
                    <c:v>3.0854063915714534E-3</c:v>
                  </c:pt>
                  <c:pt idx="1">
                    <c:v>9.833860867779088E-4</c:v>
                  </c:pt>
                  <c:pt idx="2">
                    <c:v>7.7430025897820478E-4</c:v>
                  </c:pt>
                  <c:pt idx="3">
                    <c:v>1.1137543059746584E-3</c:v>
                  </c:pt>
                  <c:pt idx="4">
                    <c:v>1.4160175863495642E-2</c:v>
                  </c:pt>
                  <c:pt idx="5">
                    <c:v>2.272112765910393E-3</c:v>
                  </c:pt>
                  <c:pt idx="6">
                    <c:v>7.4456899277043685E-4</c:v>
                  </c:pt>
                  <c:pt idx="7">
                    <c:v>1.1695930149183362E-2</c:v>
                  </c:pt>
                  <c:pt idx="8">
                    <c:v>8.4843805185987296E-3</c:v>
                  </c:pt>
                  <c:pt idx="9">
                    <c:v>8.385921675548954E-4</c:v>
                  </c:pt>
                  <c:pt idx="10">
                    <c:v>1.2916183651163116E-3</c:v>
                  </c:pt>
                  <c:pt idx="11">
                    <c:v>5.0972177828723046E-3</c:v>
                  </c:pt>
                  <c:pt idx="12">
                    <c:v>9.2746493724213275E-3</c:v>
                  </c:pt>
                  <c:pt idx="13">
                    <c:v>5.6500209776861698E-4</c:v>
                  </c:pt>
                  <c:pt idx="14">
                    <c:v>1.6010228758156924E-2</c:v>
                  </c:pt>
                  <c:pt idx="15">
                    <c:v>6.9310480065486162E-3</c:v>
                  </c:pt>
                  <c:pt idx="16">
                    <c:v>5.7961411376448676E-4</c:v>
                  </c:pt>
                  <c:pt idx="17">
                    <c:v>2.0454194239984498E-3</c:v>
                  </c:pt>
                  <c:pt idx="18">
                    <c:v>0.16017547603059898</c:v>
                  </c:pt>
                </c:numCache>
              </c:numRef>
            </c:plus>
            <c:minus>
              <c:numRef>
                <c:f>'Aggregate Data 0 degrees'!$I$2:$I$20</c:f>
                <c:numCache>
                  <c:formatCode>General</c:formatCode>
                  <c:ptCount val="19"/>
                  <c:pt idx="0">
                    <c:v>3.0854063915714534E-3</c:v>
                  </c:pt>
                  <c:pt idx="1">
                    <c:v>9.833860867779088E-4</c:v>
                  </c:pt>
                  <c:pt idx="2">
                    <c:v>7.7430025897820478E-4</c:v>
                  </c:pt>
                  <c:pt idx="3">
                    <c:v>1.1137543059746584E-3</c:v>
                  </c:pt>
                  <c:pt idx="4">
                    <c:v>1.4160175863495642E-2</c:v>
                  </c:pt>
                  <c:pt idx="5">
                    <c:v>2.272112765910393E-3</c:v>
                  </c:pt>
                  <c:pt idx="6">
                    <c:v>7.4456899277043685E-4</c:v>
                  </c:pt>
                  <c:pt idx="7">
                    <c:v>1.1695930149183362E-2</c:v>
                  </c:pt>
                  <c:pt idx="8">
                    <c:v>8.4843805185987296E-3</c:v>
                  </c:pt>
                  <c:pt idx="9">
                    <c:v>8.385921675548954E-4</c:v>
                  </c:pt>
                  <c:pt idx="10">
                    <c:v>1.2916183651163116E-3</c:v>
                  </c:pt>
                  <c:pt idx="11">
                    <c:v>5.0972177828723046E-3</c:v>
                  </c:pt>
                  <c:pt idx="12">
                    <c:v>9.2746493724213275E-3</c:v>
                  </c:pt>
                  <c:pt idx="13">
                    <c:v>5.6500209776861698E-4</c:v>
                  </c:pt>
                  <c:pt idx="14">
                    <c:v>1.6010228758156924E-2</c:v>
                  </c:pt>
                  <c:pt idx="15">
                    <c:v>6.9310480065486162E-3</c:v>
                  </c:pt>
                  <c:pt idx="16">
                    <c:v>5.7961411376448676E-4</c:v>
                  </c:pt>
                  <c:pt idx="17">
                    <c:v>2.0454194239984498E-3</c:v>
                  </c:pt>
                  <c:pt idx="18">
                    <c:v>0.16017547603059898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0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0 degrees'!$H$2:$H$20</c:f>
              <c:numCache>
                <c:formatCode>0.00</c:formatCode>
                <c:ptCount val="19"/>
                <c:pt idx="0">
                  <c:v>0.40122628579672504</c:v>
                </c:pt>
                <c:pt idx="1">
                  <c:v>0.39831205366803729</c:v>
                </c:pt>
                <c:pt idx="2">
                  <c:v>0.3962057274760154</c:v>
                </c:pt>
                <c:pt idx="3">
                  <c:v>0.39356560629012477</c:v>
                </c:pt>
                <c:pt idx="4">
                  <c:v>0.40330375820529463</c:v>
                </c:pt>
                <c:pt idx="5">
                  <c:v>0.41996681814902986</c:v>
                </c:pt>
                <c:pt idx="6">
                  <c:v>0.41730505662555012</c:v>
                </c:pt>
                <c:pt idx="7">
                  <c:v>0.41031522758421701</c:v>
                </c:pt>
                <c:pt idx="8">
                  <c:v>0.41534299935078989</c:v>
                </c:pt>
                <c:pt idx="9">
                  <c:v>0.41898578951164983</c:v>
                </c:pt>
                <c:pt idx="10">
                  <c:v>0.41876938613575709</c:v>
                </c:pt>
                <c:pt idx="11">
                  <c:v>0.39786482002452578</c:v>
                </c:pt>
                <c:pt idx="12">
                  <c:v>0.38444059727331736</c:v>
                </c:pt>
                <c:pt idx="13">
                  <c:v>0.37908822044290547</c:v>
                </c:pt>
                <c:pt idx="14">
                  <c:v>0.39370987520738654</c:v>
                </c:pt>
                <c:pt idx="15">
                  <c:v>0.38023515833513671</c:v>
                </c:pt>
                <c:pt idx="16">
                  <c:v>0.39585226862872408</c:v>
                </c:pt>
                <c:pt idx="17">
                  <c:v>0.39277934069104803</c:v>
                </c:pt>
                <c:pt idx="18">
                  <c:v>0.31712472047897278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690-4B60-984A-D2EF841C8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5763896"/>
        <c:axId val="425761272"/>
      </c:scatterChart>
      <c:valAx>
        <c:axId val="425763896"/>
        <c:scaling>
          <c:orientation val="minMax"/>
          <c:max val="18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/>
                  <a:t>Azimuthal Angle (degrees)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761272"/>
        <c:crosses val="autoZero"/>
        <c:crossBetween val="midCat"/>
        <c:majorUnit val="10"/>
        <c:minorUnit val="1"/>
      </c:valAx>
      <c:valAx>
        <c:axId val="425761272"/>
        <c:scaling>
          <c:orientation val="minMax"/>
          <c:max val="1.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/>
                  <a:t>Normalized Intensity (arb. units)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763896"/>
        <c:crosses val="autoZero"/>
        <c:crossBetween val="midCat"/>
        <c:majorUnit val="0.1"/>
        <c:min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aseline="0"/>
              <a:t>Sensor Intensity with Sun Simulator at 45 Degrees from Vertical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'Aggregate Data 45 degrees'!$B$1</c:f>
              <c:strCache>
                <c:ptCount val="1"/>
                <c:pt idx="0">
                  <c:v>Sensor 1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45 degrees'!$C$2:$C$20</c:f>
                <c:numCache>
                  <c:formatCode>General</c:formatCode>
                  <c:ptCount val="19"/>
                  <c:pt idx="0">
                    <c:v>2.9257042441616227E-3</c:v>
                  </c:pt>
                  <c:pt idx="1">
                    <c:v>8.1910509092493629E-4</c:v>
                  </c:pt>
                  <c:pt idx="2">
                    <c:v>1.6133661669374111E-3</c:v>
                  </c:pt>
                  <c:pt idx="3">
                    <c:v>1.8466153700078291E-3</c:v>
                  </c:pt>
                  <c:pt idx="4">
                    <c:v>2.2935489434911722E-3</c:v>
                  </c:pt>
                  <c:pt idx="5">
                    <c:v>1.4203649333032402E-3</c:v>
                  </c:pt>
                  <c:pt idx="6">
                    <c:v>2.0271048068450015E-3</c:v>
                  </c:pt>
                  <c:pt idx="7">
                    <c:v>1.4082790544656242E-3</c:v>
                  </c:pt>
                  <c:pt idx="8">
                    <c:v>2.3092924481037231E-3</c:v>
                  </c:pt>
                  <c:pt idx="9">
                    <c:v>8.0972688577307245E-3</c:v>
                  </c:pt>
                  <c:pt idx="10">
                    <c:v>1.1523826494584987E-3</c:v>
                  </c:pt>
                  <c:pt idx="11">
                    <c:v>2.014062994103226E-3</c:v>
                  </c:pt>
                  <c:pt idx="12">
                    <c:v>1.3273565117232608E-3</c:v>
                  </c:pt>
                  <c:pt idx="13">
                    <c:v>4.4554793687010229E-3</c:v>
                  </c:pt>
                  <c:pt idx="14">
                    <c:v>1.1058538422105196E-3</c:v>
                  </c:pt>
                  <c:pt idx="15">
                    <c:v>6.336143706745631E-4</c:v>
                  </c:pt>
                  <c:pt idx="16">
                    <c:v>1.3306698608396355E-3</c:v>
                  </c:pt>
                  <c:pt idx="17">
                    <c:v>2.2942831044235668E-3</c:v>
                  </c:pt>
                  <c:pt idx="18">
                    <c:v>3.1358954378179009E-3</c:v>
                  </c:pt>
                </c:numCache>
              </c:numRef>
            </c:plus>
            <c:minus>
              <c:numRef>
                <c:f>'Aggregate Data 45 degrees'!$C$2:$C$20</c:f>
                <c:numCache>
                  <c:formatCode>General</c:formatCode>
                  <c:ptCount val="19"/>
                  <c:pt idx="0">
                    <c:v>2.9257042441616227E-3</c:v>
                  </c:pt>
                  <c:pt idx="1">
                    <c:v>8.1910509092493629E-4</c:v>
                  </c:pt>
                  <c:pt idx="2">
                    <c:v>1.6133661669374111E-3</c:v>
                  </c:pt>
                  <c:pt idx="3">
                    <c:v>1.8466153700078291E-3</c:v>
                  </c:pt>
                  <c:pt idx="4">
                    <c:v>2.2935489434911722E-3</c:v>
                  </c:pt>
                  <c:pt idx="5">
                    <c:v>1.4203649333032402E-3</c:v>
                  </c:pt>
                  <c:pt idx="6">
                    <c:v>2.0271048068450015E-3</c:v>
                  </c:pt>
                  <c:pt idx="7">
                    <c:v>1.4082790544656242E-3</c:v>
                  </c:pt>
                  <c:pt idx="8">
                    <c:v>2.3092924481037231E-3</c:v>
                  </c:pt>
                  <c:pt idx="9">
                    <c:v>8.0972688577307245E-3</c:v>
                  </c:pt>
                  <c:pt idx="10">
                    <c:v>1.1523826494584987E-3</c:v>
                  </c:pt>
                  <c:pt idx="11">
                    <c:v>2.014062994103226E-3</c:v>
                  </c:pt>
                  <c:pt idx="12">
                    <c:v>1.3273565117232608E-3</c:v>
                  </c:pt>
                  <c:pt idx="13">
                    <c:v>4.4554793687010229E-3</c:v>
                  </c:pt>
                  <c:pt idx="14">
                    <c:v>1.1058538422105196E-3</c:v>
                  </c:pt>
                  <c:pt idx="15">
                    <c:v>6.336143706745631E-4</c:v>
                  </c:pt>
                  <c:pt idx="16">
                    <c:v>1.3306698608396355E-3</c:v>
                  </c:pt>
                  <c:pt idx="17">
                    <c:v>2.2942831044235668E-3</c:v>
                  </c:pt>
                  <c:pt idx="18">
                    <c:v>3.1358954378179009E-3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45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45 degrees'!$B$2:$B$20</c:f>
              <c:numCache>
                <c:formatCode>0.00</c:formatCode>
                <c:ptCount val="19"/>
                <c:pt idx="0">
                  <c:v>0.31580745171202806</c:v>
                </c:pt>
                <c:pt idx="1">
                  <c:v>0.36897284411276948</c:v>
                </c:pt>
                <c:pt idx="2">
                  <c:v>0.41117141564902748</c:v>
                </c:pt>
                <c:pt idx="3">
                  <c:v>0.4605425995024876</c:v>
                </c:pt>
                <c:pt idx="4">
                  <c:v>0.52272098558929481</c:v>
                </c:pt>
                <c:pt idx="5">
                  <c:v>0.61838463930348253</c:v>
                </c:pt>
                <c:pt idx="6">
                  <c:v>0.71385261194029848</c:v>
                </c:pt>
                <c:pt idx="7">
                  <c:v>0.79118692253020606</c:v>
                </c:pt>
                <c:pt idx="8">
                  <c:v>0.84876288201847905</c:v>
                </c:pt>
                <c:pt idx="9">
                  <c:v>0.86741618400534648</c:v>
                </c:pt>
                <c:pt idx="10">
                  <c:v>0.82389179104477617</c:v>
                </c:pt>
                <c:pt idx="11">
                  <c:v>0.76028451492537319</c:v>
                </c:pt>
                <c:pt idx="12">
                  <c:v>0.67171341950959484</c:v>
                </c:pt>
                <c:pt idx="13">
                  <c:v>0.57768402306648581</c:v>
                </c:pt>
                <c:pt idx="14">
                  <c:v>0.48489017978290377</c:v>
                </c:pt>
                <c:pt idx="15">
                  <c:v>0.40602170070699134</c:v>
                </c:pt>
                <c:pt idx="16">
                  <c:v>0.33775832376578652</c:v>
                </c:pt>
                <c:pt idx="17">
                  <c:v>0.33892723880597009</c:v>
                </c:pt>
                <c:pt idx="18">
                  <c:v>0.29050225844461902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123-429B-B8BE-866125849BCC}"/>
            </c:ext>
          </c:extLst>
        </c:ser>
        <c:ser>
          <c:idx val="1"/>
          <c:order val="1"/>
          <c:tx>
            <c:strRef>
              <c:f>'Aggregate Data 45 degrees'!$D$1</c:f>
              <c:strCache>
                <c:ptCount val="1"/>
                <c:pt idx="0">
                  <c:v>Sensor 2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45 degrees'!$E$2:$E$20</c:f>
                <c:numCache>
                  <c:formatCode>General</c:formatCode>
                  <c:ptCount val="19"/>
                  <c:pt idx="0">
                    <c:v>4.8252408355283763E-3</c:v>
                  </c:pt>
                  <c:pt idx="1">
                    <c:v>1.8762770890965474E-3</c:v>
                  </c:pt>
                  <c:pt idx="2">
                    <c:v>4.4274901754485481E-3</c:v>
                  </c:pt>
                  <c:pt idx="3">
                    <c:v>3.9426178544116801E-3</c:v>
                  </c:pt>
                  <c:pt idx="4">
                    <c:v>3.7988556723602567E-3</c:v>
                  </c:pt>
                  <c:pt idx="5">
                    <c:v>1.3051958760328193E-3</c:v>
                  </c:pt>
                  <c:pt idx="6">
                    <c:v>2.750713277287473E-3</c:v>
                  </c:pt>
                  <c:pt idx="7">
                    <c:v>1.6384706431008319E-3</c:v>
                  </c:pt>
                  <c:pt idx="8">
                    <c:v>1.4657909690806183E-3</c:v>
                  </c:pt>
                  <c:pt idx="9">
                    <c:v>4.4952693017571745E-2</c:v>
                  </c:pt>
                  <c:pt idx="10">
                    <c:v>1.1382476549386959E-3</c:v>
                  </c:pt>
                  <c:pt idx="11">
                    <c:v>1.9580127387532082E-3</c:v>
                  </c:pt>
                  <c:pt idx="12">
                    <c:v>9.0497133065710691E-4</c:v>
                  </c:pt>
                  <c:pt idx="13">
                    <c:v>5.7234183855999557E-3</c:v>
                  </c:pt>
                  <c:pt idx="14">
                    <c:v>9.0395178902431329E-4</c:v>
                  </c:pt>
                  <c:pt idx="15">
                    <c:v>9.3252209527663063E-4</c:v>
                  </c:pt>
                  <c:pt idx="16">
                    <c:v>1.530420171859305E-3</c:v>
                  </c:pt>
                  <c:pt idx="17">
                    <c:v>2.5735112768014955E-3</c:v>
                  </c:pt>
                  <c:pt idx="18">
                    <c:v>1.4396437440717265E-3</c:v>
                  </c:pt>
                </c:numCache>
              </c:numRef>
            </c:plus>
            <c:minus>
              <c:numRef>
                <c:f>'Aggregate Data 45 degrees'!$E$2:$E$20</c:f>
                <c:numCache>
                  <c:formatCode>General</c:formatCode>
                  <c:ptCount val="19"/>
                  <c:pt idx="0">
                    <c:v>4.8252408355283763E-3</c:v>
                  </c:pt>
                  <c:pt idx="1">
                    <c:v>1.8762770890965474E-3</c:v>
                  </c:pt>
                  <c:pt idx="2">
                    <c:v>4.4274901754485481E-3</c:v>
                  </c:pt>
                  <c:pt idx="3">
                    <c:v>3.9426178544116801E-3</c:v>
                  </c:pt>
                  <c:pt idx="4">
                    <c:v>3.7988556723602567E-3</c:v>
                  </c:pt>
                  <c:pt idx="5">
                    <c:v>1.3051958760328193E-3</c:v>
                  </c:pt>
                  <c:pt idx="6">
                    <c:v>2.750713277287473E-3</c:v>
                  </c:pt>
                  <c:pt idx="7">
                    <c:v>1.6384706431008319E-3</c:v>
                  </c:pt>
                  <c:pt idx="8">
                    <c:v>1.4657909690806183E-3</c:v>
                  </c:pt>
                  <c:pt idx="9">
                    <c:v>4.4952693017571745E-2</c:v>
                  </c:pt>
                  <c:pt idx="10">
                    <c:v>1.1382476549386959E-3</c:v>
                  </c:pt>
                  <c:pt idx="11">
                    <c:v>1.9580127387532082E-3</c:v>
                  </c:pt>
                  <c:pt idx="12">
                    <c:v>9.0497133065710691E-4</c:v>
                  </c:pt>
                  <c:pt idx="13">
                    <c:v>5.7234183855999557E-3</c:v>
                  </c:pt>
                  <c:pt idx="14">
                    <c:v>9.0395178902431329E-4</c:v>
                  </c:pt>
                  <c:pt idx="15">
                    <c:v>9.3252209527663063E-4</c:v>
                  </c:pt>
                  <c:pt idx="16">
                    <c:v>1.530420171859305E-3</c:v>
                  </c:pt>
                  <c:pt idx="17">
                    <c:v>2.5735112768014955E-3</c:v>
                  </c:pt>
                  <c:pt idx="18">
                    <c:v>1.4396437440717265E-3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45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45 degrees'!$D$2:$D$20</c:f>
              <c:numCache>
                <c:formatCode>0.00</c:formatCode>
                <c:ptCount val="19"/>
                <c:pt idx="0">
                  <c:v>0.35151311457418782</c:v>
                </c:pt>
                <c:pt idx="1">
                  <c:v>0.45085682697623003</c:v>
                </c:pt>
                <c:pt idx="2">
                  <c:v>0.56820301899592962</c:v>
                </c:pt>
                <c:pt idx="3">
                  <c:v>0.70076337064676608</c:v>
                </c:pt>
                <c:pt idx="4">
                  <c:v>0.81670901955738562</c:v>
                </c:pt>
                <c:pt idx="5">
                  <c:v>0.93091767723880559</c:v>
                </c:pt>
                <c:pt idx="6">
                  <c:v>0.99284242848258708</c:v>
                </c:pt>
                <c:pt idx="7">
                  <c:v>0.99354788557213913</c:v>
                </c:pt>
                <c:pt idx="8">
                  <c:v>0.94784781449893374</c:v>
                </c:pt>
                <c:pt idx="9">
                  <c:v>0.82665752394742664</c:v>
                </c:pt>
                <c:pt idx="10">
                  <c:v>0.6936175373134329</c:v>
                </c:pt>
                <c:pt idx="11">
                  <c:v>0.596302578018996</c:v>
                </c:pt>
                <c:pt idx="12">
                  <c:v>0.48975546375266532</c:v>
                </c:pt>
                <c:pt idx="13">
                  <c:v>0.38888229308005423</c:v>
                </c:pt>
                <c:pt idx="14">
                  <c:v>0.27788119063772049</c:v>
                </c:pt>
                <c:pt idx="15">
                  <c:v>0.174057344854674</c:v>
                </c:pt>
                <c:pt idx="16">
                  <c:v>7.7992250287026416E-2</c:v>
                </c:pt>
                <c:pt idx="17">
                  <c:v>7.9347014925373133E-2</c:v>
                </c:pt>
                <c:pt idx="18">
                  <c:v>4.8671936370777692E-2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123-429B-B8BE-866125849BCC}"/>
            </c:ext>
          </c:extLst>
        </c:ser>
        <c:ser>
          <c:idx val="2"/>
          <c:order val="2"/>
          <c:tx>
            <c:strRef>
              <c:f>'Aggregate Data 45 degrees'!$F$1</c:f>
              <c:strCache>
                <c:ptCount val="1"/>
                <c:pt idx="0">
                  <c:v>Sensor 3</c:v>
                </c:pt>
              </c:strCache>
            </c:strRef>
          </c:tx>
          <c:spPr>
            <a:ln w="254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45 degrees'!$G$2:$G$20</c:f>
                <c:numCache>
                  <c:formatCode>General</c:formatCode>
                  <c:ptCount val="19"/>
                  <c:pt idx="0">
                    <c:v>1.4679539222591487E-3</c:v>
                  </c:pt>
                  <c:pt idx="1">
                    <c:v>1.2471873603882384E-3</c:v>
                  </c:pt>
                  <c:pt idx="2">
                    <c:v>3.4006006703330895E-3</c:v>
                  </c:pt>
                  <c:pt idx="3">
                    <c:v>2.6404741210593924E-3</c:v>
                  </c:pt>
                  <c:pt idx="4">
                    <c:v>1.9323005930712894E-3</c:v>
                  </c:pt>
                  <c:pt idx="5">
                    <c:v>8.9388977503065427E-4</c:v>
                  </c:pt>
                  <c:pt idx="6">
                    <c:v>1.3322362476757478E-3</c:v>
                  </c:pt>
                  <c:pt idx="7">
                    <c:v>1.14508073603467E-3</c:v>
                  </c:pt>
                  <c:pt idx="8">
                    <c:v>1.3999790823098722E-3</c:v>
                  </c:pt>
                  <c:pt idx="9">
                    <c:v>9.2532677361118875E-3</c:v>
                  </c:pt>
                  <c:pt idx="10">
                    <c:v>1.235429438671308E-3</c:v>
                  </c:pt>
                  <c:pt idx="11">
                    <c:v>1.7267309933599768E-3</c:v>
                  </c:pt>
                  <c:pt idx="12">
                    <c:v>1.1296642422773994E-3</c:v>
                  </c:pt>
                  <c:pt idx="13">
                    <c:v>5.3749128271914654E-3</c:v>
                  </c:pt>
                  <c:pt idx="14">
                    <c:v>1.2309559942420428E-3</c:v>
                  </c:pt>
                  <c:pt idx="15">
                    <c:v>1.2598131697986162E-3</c:v>
                  </c:pt>
                  <c:pt idx="16">
                    <c:v>2.7255558360607056E-3</c:v>
                  </c:pt>
                  <c:pt idx="17">
                    <c:v>4.8038906350835291E-3</c:v>
                  </c:pt>
                  <c:pt idx="18">
                    <c:v>7.486842899865215E-3</c:v>
                  </c:pt>
                </c:numCache>
              </c:numRef>
            </c:plus>
            <c:minus>
              <c:numRef>
                <c:f>'Aggregate Data 45 degrees'!$G$2:$G$20</c:f>
                <c:numCache>
                  <c:formatCode>General</c:formatCode>
                  <c:ptCount val="19"/>
                  <c:pt idx="0">
                    <c:v>1.4679539222591487E-3</c:v>
                  </c:pt>
                  <c:pt idx="1">
                    <c:v>1.2471873603882384E-3</c:v>
                  </c:pt>
                  <c:pt idx="2">
                    <c:v>3.4006006703330895E-3</c:v>
                  </c:pt>
                  <c:pt idx="3">
                    <c:v>2.6404741210593924E-3</c:v>
                  </c:pt>
                  <c:pt idx="4">
                    <c:v>1.9323005930712894E-3</c:v>
                  </c:pt>
                  <c:pt idx="5">
                    <c:v>8.9388977503065427E-4</c:v>
                  </c:pt>
                  <c:pt idx="6">
                    <c:v>1.3322362476757478E-3</c:v>
                  </c:pt>
                  <c:pt idx="7">
                    <c:v>1.14508073603467E-3</c:v>
                  </c:pt>
                  <c:pt idx="8">
                    <c:v>1.3999790823098722E-3</c:v>
                  </c:pt>
                  <c:pt idx="9">
                    <c:v>9.2532677361118875E-3</c:v>
                  </c:pt>
                  <c:pt idx="10">
                    <c:v>1.235429438671308E-3</c:v>
                  </c:pt>
                  <c:pt idx="11">
                    <c:v>1.7267309933599768E-3</c:v>
                  </c:pt>
                  <c:pt idx="12">
                    <c:v>1.1296642422773994E-3</c:v>
                  </c:pt>
                  <c:pt idx="13">
                    <c:v>5.3749128271914654E-3</c:v>
                  </c:pt>
                  <c:pt idx="14">
                    <c:v>1.2309559942420428E-3</c:v>
                  </c:pt>
                  <c:pt idx="15">
                    <c:v>1.2598131697986162E-3</c:v>
                  </c:pt>
                  <c:pt idx="16">
                    <c:v>2.7255558360607056E-3</c:v>
                  </c:pt>
                  <c:pt idx="17">
                    <c:v>4.8038906350835291E-3</c:v>
                  </c:pt>
                  <c:pt idx="18">
                    <c:v>7.486842899865215E-3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45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45 degrees'!$F$2:$F$20</c:f>
              <c:numCache>
                <c:formatCode>0.00</c:formatCode>
                <c:ptCount val="19"/>
                <c:pt idx="0">
                  <c:v>2.593283582089552E-2</c:v>
                </c:pt>
                <c:pt idx="1">
                  <c:v>7.2358692647871758E-2</c:v>
                </c:pt>
                <c:pt idx="2">
                  <c:v>0.16176645183175034</c:v>
                </c:pt>
                <c:pt idx="3">
                  <c:v>0.25439676616915424</c:v>
                </c:pt>
                <c:pt idx="4">
                  <c:v>0.32879728512609369</c:v>
                </c:pt>
                <c:pt idx="5">
                  <c:v>0.41930581467661687</c:v>
                </c:pt>
                <c:pt idx="6">
                  <c:v>0.5188491138059701</c:v>
                </c:pt>
                <c:pt idx="7">
                  <c:v>0.61739072494669511</c:v>
                </c:pt>
                <c:pt idx="8">
                  <c:v>0.71302860696517412</c:v>
                </c:pt>
                <c:pt idx="9">
                  <c:v>0.79176946424593431</c:v>
                </c:pt>
                <c:pt idx="10">
                  <c:v>0.78211380597014935</c:v>
                </c:pt>
                <c:pt idx="11">
                  <c:v>0.72187075983717786</c:v>
                </c:pt>
                <c:pt idx="12">
                  <c:v>0.63112673240938189</c:v>
                </c:pt>
                <c:pt idx="13">
                  <c:v>0.53485413839891427</c:v>
                </c:pt>
                <c:pt idx="14">
                  <c:v>0.43670496947082782</c:v>
                </c:pt>
                <c:pt idx="15">
                  <c:v>0.34578750981932443</c:v>
                </c:pt>
                <c:pt idx="16">
                  <c:v>0.22292982204362802</c:v>
                </c:pt>
                <c:pt idx="17">
                  <c:v>0.22511660447761198</c:v>
                </c:pt>
                <c:pt idx="18">
                  <c:v>0.10032649253731342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123-429B-B8BE-866125849BCC}"/>
            </c:ext>
          </c:extLst>
        </c:ser>
        <c:ser>
          <c:idx val="3"/>
          <c:order val="3"/>
          <c:tx>
            <c:strRef>
              <c:f>'Aggregate Data 45 degrees'!$H$1</c:f>
              <c:strCache>
                <c:ptCount val="1"/>
                <c:pt idx="0">
                  <c:v>Sensor 4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45 degrees'!$I$2:$I$20</c:f>
                <c:numCache>
                  <c:formatCode>General</c:formatCode>
                  <c:ptCount val="19"/>
                  <c:pt idx="0">
                    <c:v>7.4560453669883172E-4</c:v>
                  </c:pt>
                  <c:pt idx="1">
                    <c:v>4.8753336759501406E-4</c:v>
                  </c:pt>
                  <c:pt idx="2">
                    <c:v>1.1743594188545954E-3</c:v>
                  </c:pt>
                  <c:pt idx="3">
                    <c:v>2.0589876010149374E-3</c:v>
                  </c:pt>
                  <c:pt idx="4">
                    <c:v>1.4806934513588402E-3</c:v>
                  </c:pt>
                  <c:pt idx="5">
                    <c:v>8.0150974583231404E-4</c:v>
                  </c:pt>
                  <c:pt idx="6">
                    <c:v>9.7910736901951232E-4</c:v>
                  </c:pt>
                  <c:pt idx="7">
                    <c:v>8.988858024704552E-4</c:v>
                  </c:pt>
                  <c:pt idx="8">
                    <c:v>1.5741370033001156E-3</c:v>
                  </c:pt>
                  <c:pt idx="9">
                    <c:v>4.8680856677679019E-2</c:v>
                  </c:pt>
                  <c:pt idx="10">
                    <c:v>2.0488350193265037E-3</c:v>
                  </c:pt>
                  <c:pt idx="11">
                    <c:v>1.7936053417791822E-3</c:v>
                  </c:pt>
                  <c:pt idx="12">
                    <c:v>1.8457736187483848E-3</c:v>
                  </c:pt>
                  <c:pt idx="13">
                    <c:v>2.3635383962210287E-3</c:v>
                  </c:pt>
                  <c:pt idx="14">
                    <c:v>2.0128562498497871E-3</c:v>
                  </c:pt>
                  <c:pt idx="15">
                    <c:v>1.2556255144737228E-3</c:v>
                  </c:pt>
                  <c:pt idx="16">
                    <c:v>3.2895628150739218E-3</c:v>
                  </c:pt>
                  <c:pt idx="17">
                    <c:v>4.753131869384454E-3</c:v>
                  </c:pt>
                  <c:pt idx="18">
                    <c:v>8.6778452105784349E-3</c:v>
                  </c:pt>
                </c:numCache>
              </c:numRef>
            </c:plus>
            <c:minus>
              <c:numRef>
                <c:f>'Aggregate Data 45 degrees'!$I$2:$I$20</c:f>
                <c:numCache>
                  <c:formatCode>General</c:formatCode>
                  <c:ptCount val="19"/>
                  <c:pt idx="0">
                    <c:v>7.4560453669883172E-4</c:v>
                  </c:pt>
                  <c:pt idx="1">
                    <c:v>4.8753336759501406E-4</c:v>
                  </c:pt>
                  <c:pt idx="2">
                    <c:v>1.1743594188545954E-3</c:v>
                  </c:pt>
                  <c:pt idx="3">
                    <c:v>2.0589876010149374E-3</c:v>
                  </c:pt>
                  <c:pt idx="4">
                    <c:v>1.4806934513588402E-3</c:v>
                  </c:pt>
                  <c:pt idx="5">
                    <c:v>8.0150974583231404E-4</c:v>
                  </c:pt>
                  <c:pt idx="6">
                    <c:v>9.7910736901951232E-4</c:v>
                  </c:pt>
                  <c:pt idx="7">
                    <c:v>8.988858024704552E-4</c:v>
                  </c:pt>
                  <c:pt idx="8">
                    <c:v>1.5741370033001156E-3</c:v>
                  </c:pt>
                  <c:pt idx="9">
                    <c:v>4.8680856677679019E-2</c:v>
                  </c:pt>
                  <c:pt idx="10">
                    <c:v>2.0488350193265037E-3</c:v>
                  </c:pt>
                  <c:pt idx="11">
                    <c:v>1.7936053417791822E-3</c:v>
                  </c:pt>
                  <c:pt idx="12">
                    <c:v>1.8457736187483848E-3</c:v>
                  </c:pt>
                  <c:pt idx="13">
                    <c:v>2.3635383962210287E-3</c:v>
                  </c:pt>
                  <c:pt idx="14">
                    <c:v>2.0128562498497871E-3</c:v>
                  </c:pt>
                  <c:pt idx="15">
                    <c:v>1.2556255144737228E-3</c:v>
                  </c:pt>
                  <c:pt idx="16">
                    <c:v>3.2895628150739218E-3</c:v>
                  </c:pt>
                  <c:pt idx="17">
                    <c:v>4.753131869384454E-3</c:v>
                  </c:pt>
                  <c:pt idx="18">
                    <c:v>8.6778452105784349E-3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45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45 degrees'!$H$2:$H$20</c:f>
              <c:numCache>
                <c:formatCode>0.00</c:formatCode>
                <c:ptCount val="19"/>
                <c:pt idx="0">
                  <c:v>3.1064804653204565E-2</c:v>
                </c:pt>
                <c:pt idx="1">
                  <c:v>4.260641238253178E-2</c:v>
                </c:pt>
                <c:pt idx="2">
                  <c:v>6.24604251469923E-2</c:v>
                </c:pt>
                <c:pt idx="3">
                  <c:v>0.1072325870646766</c:v>
                </c:pt>
                <c:pt idx="4">
                  <c:v>0.17202457539886779</c:v>
                </c:pt>
                <c:pt idx="5">
                  <c:v>0.25907377176616908</c:v>
                </c:pt>
                <c:pt idx="6">
                  <c:v>0.35325715174129346</c:v>
                </c:pt>
                <c:pt idx="7">
                  <c:v>0.44662846481876323</c:v>
                </c:pt>
                <c:pt idx="8">
                  <c:v>0.55349147121535192</c:v>
                </c:pt>
                <c:pt idx="9">
                  <c:v>0.71632184228113172</c:v>
                </c:pt>
                <c:pt idx="10">
                  <c:v>0.86211753731343277</c:v>
                </c:pt>
                <c:pt idx="11">
                  <c:v>0.92818436227951162</c:v>
                </c:pt>
                <c:pt idx="12">
                  <c:v>0.94991337953091681</c:v>
                </c:pt>
                <c:pt idx="13">
                  <c:v>0.92315764925373134</c:v>
                </c:pt>
                <c:pt idx="14">
                  <c:v>0.85684998303934889</c:v>
                </c:pt>
                <c:pt idx="15">
                  <c:v>0.76394835035349584</c:v>
                </c:pt>
                <c:pt idx="16">
                  <c:v>0.62734644087256031</c:v>
                </c:pt>
                <c:pt idx="17">
                  <c:v>0.62906716417910447</c:v>
                </c:pt>
                <c:pt idx="18">
                  <c:v>0.49351924587588375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123-429B-B8BE-866125849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0839912"/>
        <c:axId val="440840240"/>
      </c:scatterChart>
      <c:valAx>
        <c:axId val="440839912"/>
        <c:scaling>
          <c:orientation val="minMax"/>
          <c:max val="185"/>
          <c:min val="0"/>
        </c:scaling>
        <c:delete val="0"/>
        <c:axPos val="b"/>
        <c:majorGridlines>
          <c:spPr>
            <a:ln w="3175" cap="flat" cmpd="sng" algn="ctr">
              <a:solidFill>
                <a:schemeClr val="bg2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/>
                  <a:t>Azimuthal Angle (degrees)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840240"/>
        <c:crosses val="autoZero"/>
        <c:crossBetween val="midCat"/>
        <c:majorUnit val="10"/>
        <c:minorUnit val="1"/>
      </c:valAx>
      <c:valAx>
        <c:axId val="440840240"/>
        <c:scaling>
          <c:orientation val="minMax"/>
          <c:max val="1.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/>
                  <a:t>Normalized Intensity (arb. units)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839912"/>
        <c:crosses val="autoZero"/>
        <c:crossBetween val="midCat"/>
        <c:majorUnit val="0.1"/>
        <c:min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Sensor Intensity with Sun Simulator at 90 Degrees from Vertical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'Aggregate Data 90 degrees'!$B$1</c:f>
              <c:strCache>
                <c:ptCount val="1"/>
                <c:pt idx="0">
                  <c:v>Sensor 1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90 degrees'!$C$2:$C$20</c:f>
                <c:numCache>
                  <c:formatCode>General</c:formatCode>
                  <c:ptCount val="19"/>
                  <c:pt idx="0">
                    <c:v>2.0452411650928438E-4</c:v>
                  </c:pt>
                  <c:pt idx="1">
                    <c:v>4.8958331580135962E-5</c:v>
                  </c:pt>
                  <c:pt idx="2">
                    <c:v>8.6056145642925282E-4</c:v>
                  </c:pt>
                  <c:pt idx="3">
                    <c:v>5.1518776155766964E-4</c:v>
                  </c:pt>
                  <c:pt idx="4">
                    <c:v>2.4402655648131837E-3</c:v>
                  </c:pt>
                  <c:pt idx="5">
                    <c:v>2.6100217920786485E-3</c:v>
                  </c:pt>
                  <c:pt idx="6">
                    <c:v>1.7099734694427399E-3</c:v>
                  </c:pt>
                  <c:pt idx="7">
                    <c:v>2.4948191133188666E-3</c:v>
                  </c:pt>
                  <c:pt idx="8">
                    <c:v>1.1563738990210287E-3</c:v>
                  </c:pt>
                  <c:pt idx="9">
                    <c:v>1.488022716472627E-3</c:v>
                  </c:pt>
                  <c:pt idx="10">
                    <c:v>1.1335580862881338E-3</c:v>
                  </c:pt>
                  <c:pt idx="11">
                    <c:v>1.7203379451053409E-3</c:v>
                  </c:pt>
                  <c:pt idx="12">
                    <c:v>1.9976803410512163E-3</c:v>
                  </c:pt>
                  <c:pt idx="13">
                    <c:v>2.657235613077436E-3</c:v>
                  </c:pt>
                  <c:pt idx="14">
                    <c:v>4.0581813104299764E-4</c:v>
                  </c:pt>
                  <c:pt idx="15">
                    <c:v>1.6838984398107671E-3</c:v>
                  </c:pt>
                  <c:pt idx="16">
                    <c:v>3.1394892957150537E-3</c:v>
                  </c:pt>
                  <c:pt idx="17">
                    <c:v>1.6484552999383778E-3</c:v>
                  </c:pt>
                  <c:pt idx="18">
                    <c:v>7.7464470690181227E-4</c:v>
                  </c:pt>
                </c:numCache>
              </c:numRef>
            </c:plus>
            <c:minus>
              <c:numRef>
                <c:f>'Aggregate Data 90 degrees'!$C$2:$C$20</c:f>
                <c:numCache>
                  <c:formatCode>General</c:formatCode>
                  <c:ptCount val="19"/>
                  <c:pt idx="0">
                    <c:v>2.0452411650928438E-4</c:v>
                  </c:pt>
                  <c:pt idx="1">
                    <c:v>4.8958331580135962E-5</c:v>
                  </c:pt>
                  <c:pt idx="2">
                    <c:v>8.6056145642925282E-4</c:v>
                  </c:pt>
                  <c:pt idx="3">
                    <c:v>5.1518776155766964E-4</c:v>
                  </c:pt>
                  <c:pt idx="4">
                    <c:v>2.4402655648131837E-3</c:v>
                  </c:pt>
                  <c:pt idx="5">
                    <c:v>2.6100217920786485E-3</c:v>
                  </c:pt>
                  <c:pt idx="6">
                    <c:v>1.7099734694427399E-3</c:v>
                  </c:pt>
                  <c:pt idx="7">
                    <c:v>2.4948191133188666E-3</c:v>
                  </c:pt>
                  <c:pt idx="8">
                    <c:v>1.1563738990210287E-3</c:v>
                  </c:pt>
                  <c:pt idx="9">
                    <c:v>1.488022716472627E-3</c:v>
                  </c:pt>
                  <c:pt idx="10">
                    <c:v>1.1335580862881338E-3</c:v>
                  </c:pt>
                  <c:pt idx="11">
                    <c:v>1.7203379451053409E-3</c:v>
                  </c:pt>
                  <c:pt idx="12">
                    <c:v>1.9976803410512163E-3</c:v>
                  </c:pt>
                  <c:pt idx="13">
                    <c:v>2.657235613077436E-3</c:v>
                  </c:pt>
                  <c:pt idx="14">
                    <c:v>4.0581813104299764E-4</c:v>
                  </c:pt>
                  <c:pt idx="15">
                    <c:v>1.6838984398107671E-3</c:v>
                  </c:pt>
                  <c:pt idx="16">
                    <c:v>3.1394892957150537E-3</c:v>
                  </c:pt>
                  <c:pt idx="17">
                    <c:v>1.6484552999383778E-3</c:v>
                  </c:pt>
                  <c:pt idx="18">
                    <c:v>7.7464470690181227E-4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90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90 degrees'!$B$2:$B$20</c:f>
              <c:numCache>
                <c:formatCode>0.00</c:formatCode>
                <c:ptCount val="19"/>
                <c:pt idx="0">
                  <c:v>2.4037025291730432E-3</c:v>
                </c:pt>
                <c:pt idx="1">
                  <c:v>2.3722562849552214E-3</c:v>
                </c:pt>
                <c:pt idx="2">
                  <c:v>6.4979249107229048E-2</c:v>
                </c:pt>
                <c:pt idx="3">
                  <c:v>0.15455393623524111</c:v>
                </c:pt>
                <c:pt idx="4">
                  <c:v>0.21219187337129625</c:v>
                </c:pt>
                <c:pt idx="5">
                  <c:v>0.26004053662773868</c:v>
                </c:pt>
                <c:pt idx="6">
                  <c:v>0.302897403725509</c:v>
                </c:pt>
                <c:pt idx="7">
                  <c:v>0.33782379188228051</c:v>
                </c:pt>
                <c:pt idx="8">
                  <c:v>0.36737525335392335</c:v>
                </c:pt>
                <c:pt idx="9">
                  <c:v>0.38140720007721268</c:v>
                </c:pt>
                <c:pt idx="10">
                  <c:v>0.37147717401795188</c:v>
                </c:pt>
                <c:pt idx="11">
                  <c:v>0.34092076054434906</c:v>
                </c:pt>
                <c:pt idx="12">
                  <c:v>0.2974455490139305</c:v>
                </c:pt>
                <c:pt idx="13">
                  <c:v>0.25058971141781683</c:v>
                </c:pt>
                <c:pt idx="14">
                  <c:v>0.20662822121416849</c:v>
                </c:pt>
                <c:pt idx="15">
                  <c:v>0.15522825982048072</c:v>
                </c:pt>
                <c:pt idx="16">
                  <c:v>8.2348942312937726E-2</c:v>
                </c:pt>
                <c:pt idx="17">
                  <c:v>2.0316571759482677E-2</c:v>
                </c:pt>
                <c:pt idx="18">
                  <c:v>2.1110633406743819E-2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87-411D-A28F-2D68522208E7}"/>
            </c:ext>
          </c:extLst>
        </c:ser>
        <c:ser>
          <c:idx val="1"/>
          <c:order val="1"/>
          <c:tx>
            <c:strRef>
              <c:f>'Aggregate Data 90 degrees'!$D$1</c:f>
              <c:strCache>
                <c:ptCount val="1"/>
                <c:pt idx="0">
                  <c:v>Sensor 2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90 degrees'!$E$2:$E$20</c:f>
                <c:numCache>
                  <c:formatCode>General</c:formatCode>
                  <c:ptCount val="19"/>
                  <c:pt idx="0">
                    <c:v>2.3224986295463306E-4</c:v>
                  </c:pt>
                  <c:pt idx="1">
                    <c:v>5.4737078739079372E-5</c:v>
                  </c:pt>
                  <c:pt idx="2">
                    <c:v>1.7195484971706289E-3</c:v>
                  </c:pt>
                  <c:pt idx="3">
                    <c:v>1.7377308208096254E-3</c:v>
                  </c:pt>
                  <c:pt idx="4">
                    <c:v>4.6792671220884409E-3</c:v>
                  </c:pt>
                  <c:pt idx="5">
                    <c:v>4.2385631385639614E-3</c:v>
                  </c:pt>
                  <c:pt idx="6">
                    <c:v>1.13663467385718E-3</c:v>
                  </c:pt>
                  <c:pt idx="7">
                    <c:v>7.2622711670706714E-3</c:v>
                  </c:pt>
                  <c:pt idx="8">
                    <c:v>2.1814751064381018E-3</c:v>
                  </c:pt>
                  <c:pt idx="9">
                    <c:v>2.5072949893247746E-3</c:v>
                  </c:pt>
                  <c:pt idx="10">
                    <c:v>1.3162933385347287E-3</c:v>
                  </c:pt>
                  <c:pt idx="11">
                    <c:v>2.0196027931437782E-3</c:v>
                  </c:pt>
                  <c:pt idx="12">
                    <c:v>4.0623126558429366E-3</c:v>
                  </c:pt>
                  <c:pt idx="13">
                    <c:v>8.8943590079612975E-3</c:v>
                  </c:pt>
                  <c:pt idx="14">
                    <c:v>2.6226834462754597E-4</c:v>
                  </c:pt>
                  <c:pt idx="15">
                    <c:v>1.0737136558381147E-3</c:v>
                  </c:pt>
                  <c:pt idx="16">
                    <c:v>4.2393574097971823E-3</c:v>
                  </c:pt>
                  <c:pt idx="17">
                    <c:v>9.0970557312425933E-4</c:v>
                  </c:pt>
                  <c:pt idx="18">
                    <c:v>4.280855928145979E-4</c:v>
                  </c:pt>
                </c:numCache>
              </c:numRef>
            </c:plus>
            <c:minus>
              <c:numRef>
                <c:f>'Aggregate Data 90 degrees'!$E$2:$E$20</c:f>
                <c:numCache>
                  <c:formatCode>General</c:formatCode>
                  <c:ptCount val="19"/>
                  <c:pt idx="0">
                    <c:v>2.3224986295463306E-4</c:v>
                  </c:pt>
                  <c:pt idx="1">
                    <c:v>5.4737078739079372E-5</c:v>
                  </c:pt>
                  <c:pt idx="2">
                    <c:v>1.7195484971706289E-3</c:v>
                  </c:pt>
                  <c:pt idx="3">
                    <c:v>1.7377308208096254E-3</c:v>
                  </c:pt>
                  <c:pt idx="4">
                    <c:v>4.6792671220884409E-3</c:v>
                  </c:pt>
                  <c:pt idx="5">
                    <c:v>4.2385631385639614E-3</c:v>
                  </c:pt>
                  <c:pt idx="6">
                    <c:v>1.13663467385718E-3</c:v>
                  </c:pt>
                  <c:pt idx="7">
                    <c:v>7.2622711670706714E-3</c:v>
                  </c:pt>
                  <c:pt idx="8">
                    <c:v>2.1814751064381018E-3</c:v>
                  </c:pt>
                  <c:pt idx="9">
                    <c:v>2.5072949893247746E-3</c:v>
                  </c:pt>
                  <c:pt idx="10">
                    <c:v>1.3162933385347287E-3</c:v>
                  </c:pt>
                  <c:pt idx="11">
                    <c:v>2.0196027931437782E-3</c:v>
                  </c:pt>
                  <c:pt idx="12">
                    <c:v>4.0623126558429366E-3</c:v>
                  </c:pt>
                  <c:pt idx="13">
                    <c:v>8.8943590079612975E-3</c:v>
                  </c:pt>
                  <c:pt idx="14">
                    <c:v>2.6226834462754597E-4</c:v>
                  </c:pt>
                  <c:pt idx="15">
                    <c:v>1.0737136558381147E-3</c:v>
                  </c:pt>
                  <c:pt idx="16">
                    <c:v>4.2393574097971823E-3</c:v>
                  </c:pt>
                  <c:pt idx="17">
                    <c:v>9.0970557312425933E-4</c:v>
                  </c:pt>
                  <c:pt idx="18">
                    <c:v>4.280855928145979E-4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90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90 degrees'!$D$2:$D$20</c:f>
              <c:numCache>
                <c:formatCode>0.00</c:formatCode>
                <c:ptCount val="19"/>
                <c:pt idx="0">
                  <c:v>2.8724934622048788E-3</c:v>
                </c:pt>
                <c:pt idx="1">
                  <c:v>3.1748611950685505E-3</c:v>
                </c:pt>
                <c:pt idx="2">
                  <c:v>7.4039667985715665E-2</c:v>
                </c:pt>
                <c:pt idx="3">
                  <c:v>0.48239391307145379</c:v>
                </c:pt>
                <c:pt idx="4">
                  <c:v>0.67195058392047091</c:v>
                </c:pt>
                <c:pt idx="5">
                  <c:v>0.73067078467329427</c:v>
                </c:pt>
                <c:pt idx="6">
                  <c:v>0.75188109255863322</c:v>
                </c:pt>
                <c:pt idx="7">
                  <c:v>0.72010052489735932</c:v>
                </c:pt>
                <c:pt idx="8">
                  <c:v>0.64719460798507233</c:v>
                </c:pt>
                <c:pt idx="9">
                  <c:v>0.57479200849338874</c:v>
                </c:pt>
                <c:pt idx="10">
                  <c:v>0.51637953222018462</c:v>
                </c:pt>
                <c:pt idx="11">
                  <c:v>0.45390213299874532</c:v>
                </c:pt>
                <c:pt idx="12">
                  <c:v>0.36437924267284366</c:v>
                </c:pt>
                <c:pt idx="13">
                  <c:v>0.24101148537785932</c:v>
                </c:pt>
                <c:pt idx="14">
                  <c:v>0.1132049673454943</c:v>
                </c:pt>
                <c:pt idx="15">
                  <c:v>4.9273236174114478E-2</c:v>
                </c:pt>
                <c:pt idx="16">
                  <c:v>4.7103897139356185E-2</c:v>
                </c:pt>
                <c:pt idx="17">
                  <c:v>3.3840845478235695E-2</c:v>
                </c:pt>
                <c:pt idx="18">
                  <c:v>3.4219231207938863E-2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387-411D-A28F-2D68522208E7}"/>
            </c:ext>
          </c:extLst>
        </c:ser>
        <c:ser>
          <c:idx val="2"/>
          <c:order val="2"/>
          <c:tx>
            <c:strRef>
              <c:f>'Aggregate Data 90 degrees'!$F$1</c:f>
              <c:strCache>
                <c:ptCount val="1"/>
                <c:pt idx="0">
                  <c:v>Sensor 3</c:v>
                </c:pt>
              </c:strCache>
            </c:strRef>
          </c:tx>
          <c:spPr>
            <a:ln w="254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90 degrees'!$G$2:$G$20</c:f>
                <c:numCache>
                  <c:formatCode>General</c:formatCode>
                  <c:ptCount val="19"/>
                  <c:pt idx="0">
                    <c:v>3.5224828400896944E-3</c:v>
                  </c:pt>
                  <c:pt idx="1">
                    <c:v>9.5949700489569655E-5</c:v>
                  </c:pt>
                  <c:pt idx="2">
                    <c:v>9.5883383536547902E-4</c:v>
                  </c:pt>
                  <c:pt idx="3">
                    <c:v>1.0165248733867152E-3</c:v>
                  </c:pt>
                  <c:pt idx="4">
                    <c:v>4.1828763351766437E-3</c:v>
                  </c:pt>
                  <c:pt idx="5">
                    <c:v>6.8274096911004828E-3</c:v>
                  </c:pt>
                  <c:pt idx="6">
                    <c:v>6.8520358463126574E-3</c:v>
                  </c:pt>
                  <c:pt idx="7">
                    <c:v>1.3312574347766858E-2</c:v>
                  </c:pt>
                  <c:pt idx="8">
                    <c:v>2.9750770762112131E-3</c:v>
                  </c:pt>
                  <c:pt idx="9">
                    <c:v>3.7541886423683255E-3</c:v>
                  </c:pt>
                  <c:pt idx="10">
                    <c:v>2.0440267107439858E-3</c:v>
                  </c:pt>
                  <c:pt idx="11">
                    <c:v>4.0676296705460923E-3</c:v>
                  </c:pt>
                  <c:pt idx="12">
                    <c:v>6.7920525355966398E-3</c:v>
                  </c:pt>
                  <c:pt idx="13">
                    <c:v>1.1513833688483847E-2</c:v>
                  </c:pt>
                  <c:pt idx="14">
                    <c:v>5.9800458412627997E-4</c:v>
                  </c:pt>
                  <c:pt idx="15">
                    <c:v>2.1069566537042189E-3</c:v>
                  </c:pt>
                  <c:pt idx="16">
                    <c:v>2.5583069069200532E-3</c:v>
                  </c:pt>
                  <c:pt idx="17">
                    <c:v>4.9926180107006972E-3</c:v>
                  </c:pt>
                  <c:pt idx="18">
                    <c:v>2.584782303133068E-3</c:v>
                  </c:pt>
                </c:numCache>
              </c:numRef>
            </c:plus>
            <c:minus>
              <c:numRef>
                <c:f>'Aggregate Data 90 degrees'!$G$2:$G$20</c:f>
                <c:numCache>
                  <c:formatCode>General</c:formatCode>
                  <c:ptCount val="19"/>
                  <c:pt idx="0">
                    <c:v>3.5224828400896944E-3</c:v>
                  </c:pt>
                  <c:pt idx="1">
                    <c:v>9.5949700489569655E-5</c:v>
                  </c:pt>
                  <c:pt idx="2">
                    <c:v>9.5883383536547902E-4</c:v>
                  </c:pt>
                  <c:pt idx="3">
                    <c:v>1.0165248733867152E-3</c:v>
                  </c:pt>
                  <c:pt idx="4">
                    <c:v>4.1828763351766437E-3</c:v>
                  </c:pt>
                  <c:pt idx="5">
                    <c:v>6.8274096911004828E-3</c:v>
                  </c:pt>
                  <c:pt idx="6">
                    <c:v>6.8520358463126574E-3</c:v>
                  </c:pt>
                  <c:pt idx="7">
                    <c:v>1.3312574347766858E-2</c:v>
                  </c:pt>
                  <c:pt idx="8">
                    <c:v>2.9750770762112131E-3</c:v>
                  </c:pt>
                  <c:pt idx="9">
                    <c:v>3.7541886423683255E-3</c:v>
                  </c:pt>
                  <c:pt idx="10">
                    <c:v>2.0440267107439858E-3</c:v>
                  </c:pt>
                  <c:pt idx="11">
                    <c:v>4.0676296705460923E-3</c:v>
                  </c:pt>
                  <c:pt idx="12">
                    <c:v>6.7920525355966398E-3</c:v>
                  </c:pt>
                  <c:pt idx="13">
                    <c:v>1.1513833688483847E-2</c:v>
                  </c:pt>
                  <c:pt idx="14">
                    <c:v>5.9800458412627997E-4</c:v>
                  </c:pt>
                  <c:pt idx="15">
                    <c:v>2.1069566537042189E-3</c:v>
                  </c:pt>
                  <c:pt idx="16">
                    <c:v>2.5583069069200532E-3</c:v>
                  </c:pt>
                  <c:pt idx="17">
                    <c:v>4.9926180107006972E-3</c:v>
                  </c:pt>
                  <c:pt idx="18">
                    <c:v>2.584782303133068E-3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90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90 degrees'!$F$2:$F$20</c:f>
              <c:numCache>
                <c:formatCode>0.00</c:formatCode>
                <c:ptCount val="19"/>
                <c:pt idx="0">
                  <c:v>9.4493544932691756E-3</c:v>
                </c:pt>
                <c:pt idx="1">
                  <c:v>1.5935263310288078E-2</c:v>
                </c:pt>
                <c:pt idx="2">
                  <c:v>0.12738072258147543</c:v>
                </c:pt>
                <c:pt idx="3">
                  <c:v>0.2428497892738796</c:v>
                </c:pt>
                <c:pt idx="4">
                  <c:v>0.33367435575716636</c:v>
                </c:pt>
                <c:pt idx="5">
                  <c:v>0.46073545024611517</c:v>
                </c:pt>
                <c:pt idx="6">
                  <c:v>0.63923945565099904</c:v>
                </c:pt>
                <c:pt idx="7">
                  <c:v>0.80264378995196495</c:v>
                </c:pt>
                <c:pt idx="8">
                  <c:v>0.9290689444390825</c:v>
                </c:pt>
                <c:pt idx="9">
                  <c:v>0.9944464819998069</c:v>
                </c:pt>
                <c:pt idx="10">
                  <c:v>0.98508026895730794</c:v>
                </c:pt>
                <c:pt idx="11">
                  <c:v>0.90623684972493013</c:v>
                </c:pt>
                <c:pt idx="12">
                  <c:v>0.76481517228066787</c:v>
                </c:pt>
                <c:pt idx="13">
                  <c:v>0.58590483544059446</c:v>
                </c:pt>
                <c:pt idx="14">
                  <c:v>0.43325531641089987</c:v>
                </c:pt>
                <c:pt idx="15">
                  <c:v>0.33547340990251906</c:v>
                </c:pt>
                <c:pt idx="16">
                  <c:v>0.21555330818327925</c:v>
                </c:pt>
                <c:pt idx="17">
                  <c:v>4.9138596660554007E-2</c:v>
                </c:pt>
                <c:pt idx="18">
                  <c:v>5.2241359644120001E-2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387-411D-A28F-2D68522208E7}"/>
            </c:ext>
          </c:extLst>
        </c:ser>
        <c:ser>
          <c:idx val="3"/>
          <c:order val="3"/>
          <c:tx>
            <c:strRef>
              <c:f>'Aggregate Data 90 degrees'!$H$1</c:f>
              <c:strCache>
                <c:ptCount val="1"/>
                <c:pt idx="0">
                  <c:v>Sensor 4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'Aggregate Data 90 degrees'!$I$2:$I$20</c:f>
                <c:numCache>
                  <c:formatCode>General</c:formatCode>
                  <c:ptCount val="19"/>
                  <c:pt idx="0">
                    <c:v>7.0784056774558114E-3</c:v>
                  </c:pt>
                  <c:pt idx="1">
                    <c:v>9.2774541045808988E-5</c:v>
                  </c:pt>
                  <c:pt idx="2">
                    <c:v>5.8598925401194654E-4</c:v>
                  </c:pt>
                  <c:pt idx="3">
                    <c:v>3.4418928291693208E-4</c:v>
                  </c:pt>
                  <c:pt idx="4">
                    <c:v>1.1176260648767537E-3</c:v>
                  </c:pt>
                  <c:pt idx="5">
                    <c:v>4.2841012774914467E-3</c:v>
                  </c:pt>
                  <c:pt idx="6">
                    <c:v>3.7560349055951077E-3</c:v>
                  </c:pt>
                  <c:pt idx="7">
                    <c:v>8.9411784210277259E-3</c:v>
                  </c:pt>
                  <c:pt idx="8">
                    <c:v>1.6364428041416082E-3</c:v>
                  </c:pt>
                  <c:pt idx="9">
                    <c:v>2.2836214541574707E-3</c:v>
                  </c:pt>
                  <c:pt idx="10">
                    <c:v>1.213622636364509E-3</c:v>
                  </c:pt>
                  <c:pt idx="11">
                    <c:v>3.4820355720474342E-3</c:v>
                  </c:pt>
                  <c:pt idx="12">
                    <c:v>4.4268140223391993E-3</c:v>
                  </c:pt>
                  <c:pt idx="13">
                    <c:v>1.8526086081426347E-3</c:v>
                  </c:pt>
                  <c:pt idx="14">
                    <c:v>1.4140479588382524E-3</c:v>
                  </c:pt>
                  <c:pt idx="15">
                    <c:v>3.0910776531999891E-3</c:v>
                  </c:pt>
                  <c:pt idx="16">
                    <c:v>1.3161878565756805E-3</c:v>
                  </c:pt>
                  <c:pt idx="17">
                    <c:v>1.2676310719586617E-3</c:v>
                  </c:pt>
                  <c:pt idx="18">
                    <c:v>8.5071370228119859E-4</c:v>
                  </c:pt>
                </c:numCache>
              </c:numRef>
            </c:plus>
            <c:minus>
              <c:numRef>
                <c:f>'Aggregate Data 90 degrees'!$I$2:$I$20</c:f>
                <c:numCache>
                  <c:formatCode>General</c:formatCode>
                  <c:ptCount val="19"/>
                  <c:pt idx="0">
                    <c:v>7.0784056774558114E-3</c:v>
                  </c:pt>
                  <c:pt idx="1">
                    <c:v>9.2774541045808988E-5</c:v>
                  </c:pt>
                  <c:pt idx="2">
                    <c:v>5.8598925401194654E-4</c:v>
                  </c:pt>
                  <c:pt idx="3">
                    <c:v>3.4418928291693208E-4</c:v>
                  </c:pt>
                  <c:pt idx="4">
                    <c:v>1.1176260648767537E-3</c:v>
                  </c:pt>
                  <c:pt idx="5">
                    <c:v>4.2841012774914467E-3</c:v>
                  </c:pt>
                  <c:pt idx="6">
                    <c:v>3.7560349055951077E-3</c:v>
                  </c:pt>
                  <c:pt idx="7">
                    <c:v>8.9411784210277259E-3</c:v>
                  </c:pt>
                  <c:pt idx="8">
                    <c:v>1.6364428041416082E-3</c:v>
                  </c:pt>
                  <c:pt idx="9">
                    <c:v>2.2836214541574707E-3</c:v>
                  </c:pt>
                  <c:pt idx="10">
                    <c:v>1.213622636364509E-3</c:v>
                  </c:pt>
                  <c:pt idx="11">
                    <c:v>3.4820355720474342E-3</c:v>
                  </c:pt>
                  <c:pt idx="12">
                    <c:v>4.4268140223391993E-3</c:v>
                  </c:pt>
                  <c:pt idx="13">
                    <c:v>1.8526086081426347E-3</c:v>
                  </c:pt>
                  <c:pt idx="14">
                    <c:v>1.4140479588382524E-3</c:v>
                  </c:pt>
                  <c:pt idx="15">
                    <c:v>3.0910776531999891E-3</c:v>
                  </c:pt>
                  <c:pt idx="16">
                    <c:v>1.3161878565756805E-3</c:v>
                  </c:pt>
                  <c:pt idx="17">
                    <c:v>1.2676310719586617E-3</c:v>
                  </c:pt>
                  <c:pt idx="18">
                    <c:v>8.5071370228119859E-4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'Aggregate Data 90 degrees'!$A$2:$A$20</c:f>
              <c:numCache>
                <c:formatCode>General</c:formatCode>
                <c:ptCount val="1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</c:numCache>
            </c:numRef>
          </c:xVal>
          <c:yVal>
            <c:numRef>
              <c:f>'Aggregate Data 90 degrees'!$H$2:$H$20</c:f>
              <c:numCache>
                <c:formatCode>0.00</c:formatCode>
                <c:ptCount val="19"/>
                <c:pt idx="0">
                  <c:v>6.388425459943654E-3</c:v>
                </c:pt>
                <c:pt idx="1">
                  <c:v>1.9440310069643762E-2</c:v>
                </c:pt>
                <c:pt idx="2">
                  <c:v>8.2818582504906244E-2</c:v>
                </c:pt>
                <c:pt idx="3">
                  <c:v>8.2303831676479103E-2</c:v>
                </c:pt>
                <c:pt idx="4">
                  <c:v>8.1416851655245634E-2</c:v>
                </c:pt>
                <c:pt idx="5">
                  <c:v>0.16036675996525429</c:v>
                </c:pt>
                <c:pt idx="6">
                  <c:v>0.27008203841328055</c:v>
                </c:pt>
                <c:pt idx="7">
                  <c:v>0.36498555975440439</c:v>
                </c:pt>
                <c:pt idx="8">
                  <c:v>0.45362416755139462</c:v>
                </c:pt>
                <c:pt idx="9">
                  <c:v>0.53818936396100747</c:v>
                </c:pt>
                <c:pt idx="10">
                  <c:v>0.6209945951163014</c:v>
                </c:pt>
                <c:pt idx="11">
                  <c:v>0.71422449570504787</c:v>
                </c:pt>
                <c:pt idx="12">
                  <c:v>0.77856062799601045</c:v>
                </c:pt>
                <c:pt idx="13">
                  <c:v>0.78890840652446703</c:v>
                </c:pt>
                <c:pt idx="14">
                  <c:v>0.75951082585336038</c:v>
                </c:pt>
                <c:pt idx="15">
                  <c:v>0.69723385773573998</c:v>
                </c:pt>
                <c:pt idx="16">
                  <c:v>0.31388610298653397</c:v>
                </c:pt>
                <c:pt idx="17">
                  <c:v>1.3729369751954443E-2</c:v>
                </c:pt>
                <c:pt idx="18">
                  <c:v>1.4661624448324573E-2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387-411D-A28F-2D6852220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998648"/>
        <c:axId val="519992088"/>
      </c:scatterChart>
      <c:valAx>
        <c:axId val="519998648"/>
        <c:scaling>
          <c:orientation val="minMax"/>
          <c:max val="18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/>
                  <a:t>Azimuthal Angle (degrees)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92088"/>
        <c:crosses val="autoZero"/>
        <c:crossBetween val="midCat"/>
        <c:majorUnit val="10"/>
        <c:minorUnit val="1"/>
      </c:valAx>
      <c:valAx>
        <c:axId val="519992088"/>
        <c:scaling>
          <c:orientation val="minMax"/>
          <c:max val="1.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/>
                  <a:t>Normalized Intensity (arb. units)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98648"/>
        <c:crosses val="autoZero"/>
        <c:crossBetween val="midCat"/>
        <c:majorUnit val="0.1"/>
        <c:min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C3B0A-DAD9-4F3C-959F-E33C4919D3E6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496D5-2C9D-4BE7-AACF-4709778FF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7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496D5-2C9D-4BE7-AACF-4709778FFA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3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9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6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2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5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2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6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5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4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68B59-7518-4932-AB02-B652D88D5D11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135BF-69D3-41D5-BDA8-491B040F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5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hart" Target="../charts/chart3.xm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emf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099"/>
            <a:ext cx="6382738" cy="33433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803" y="4601665"/>
            <a:ext cx="3010101" cy="19698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38" y="800100"/>
            <a:ext cx="5537940" cy="33433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Arrow Connector 34"/>
          <p:cNvCxnSpPr/>
          <p:nvPr/>
        </p:nvCxnSpPr>
        <p:spPr>
          <a:xfrm flipV="1">
            <a:off x="9601200" y="2857500"/>
            <a:ext cx="762000" cy="4191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601200" y="2019300"/>
            <a:ext cx="0" cy="12192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01199" y="276489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</a:t>
            </a:r>
            <a:r>
              <a:rPr lang="en-US" dirty="0">
                <a:sym typeface="Symbol" panose="05050102010706020507" pitchFamily="18" charset="2"/>
              </a:rPr>
              <a:t>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163" y="5001602"/>
            <a:ext cx="3091722" cy="170322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1442086" y="4257628"/>
            <a:ext cx="749914" cy="925435"/>
            <a:chOff x="10011496" y="2568297"/>
            <a:chExt cx="487517" cy="601623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10011496" y="2698224"/>
              <a:ext cx="471696" cy="471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0011496" y="2698224"/>
              <a:ext cx="0" cy="471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059469" y="2568297"/>
              <a:ext cx="439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45</a:t>
              </a:r>
              <a:r>
                <a:rPr lang="en-US" sz="1400" dirty="0">
                  <a:sym typeface="Symbol" panose="05050102010706020507" pitchFamily="18" charset="2"/>
                </a:rPr>
                <a:t></a:t>
              </a:r>
              <a:endParaRPr lang="en-US" sz="1400" dirty="0"/>
            </a:p>
          </p:txBody>
        </p:sp>
      </p:grpSp>
      <p:sp>
        <p:nvSpPr>
          <p:cNvPr id="28" name="Arc 27"/>
          <p:cNvSpPr/>
          <p:nvPr/>
        </p:nvSpPr>
        <p:spPr>
          <a:xfrm rot="1470175">
            <a:off x="10965173" y="4528461"/>
            <a:ext cx="826969" cy="405196"/>
          </a:xfrm>
          <a:prstGeom prst="arc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rot="1800000">
            <a:off x="8940810" y="2280666"/>
            <a:ext cx="1274767" cy="632161"/>
          </a:xfrm>
          <a:prstGeom prst="arc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827" y="5001602"/>
            <a:ext cx="2562225" cy="18383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947" y="5226359"/>
            <a:ext cx="3522263" cy="1345116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>
            <a:off x="6244052" y="357057"/>
            <a:ext cx="2624110" cy="27047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476751" y="357057"/>
            <a:ext cx="1767301" cy="21147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543051" y="357057"/>
            <a:ext cx="4701001" cy="164726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84688" y="64359"/>
            <a:ext cx="737235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Sun sensor assembly is mounted on a 45</a:t>
            </a:r>
            <a:r>
              <a:rPr lang="en-US" sz="2800" dirty="0">
                <a:sym typeface="Symbol" panose="05050102010706020507" pitchFamily="18" charset="2"/>
              </a:rPr>
              <a:t> face</a:t>
            </a:r>
            <a:r>
              <a:rPr lang="en-US" sz="2800" dirty="0"/>
              <a:t>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2103" y="4289360"/>
            <a:ext cx="619143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Each Si Photodiode on the assembly is also mounted at a 25</a:t>
            </a:r>
            <a:r>
              <a:rPr lang="en-US" sz="2000" dirty="0">
                <a:sym typeface="Symbol" panose="05050102010706020507" pitchFamily="18" charset="2"/>
              </a:rPr>
              <a:t> angle (from horizontal)</a:t>
            </a:r>
            <a:endParaRPr lang="en-US" sz="2000" dirty="0"/>
          </a:p>
        </p:txBody>
      </p:sp>
      <p:cxnSp>
        <p:nvCxnSpPr>
          <p:cNvPr id="53" name="Straight Arrow Connector 52"/>
          <p:cNvCxnSpPr>
            <a:stCxn id="51" idx="2"/>
          </p:cNvCxnSpPr>
          <p:nvPr/>
        </p:nvCxnSpPr>
        <p:spPr>
          <a:xfrm>
            <a:off x="3237822" y="4997246"/>
            <a:ext cx="541388" cy="39390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2"/>
          </p:cNvCxnSpPr>
          <p:nvPr/>
        </p:nvCxnSpPr>
        <p:spPr>
          <a:xfrm flipH="1">
            <a:off x="3191369" y="4997246"/>
            <a:ext cx="46453" cy="9235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34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73869" y="473870"/>
            <a:ext cx="3790952" cy="28432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0" y="944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Pictures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83181" y="482136"/>
            <a:ext cx="3781508" cy="2836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4" y="3985119"/>
            <a:ext cx="3513137" cy="2634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63" y="3985119"/>
            <a:ext cx="3513137" cy="2634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" y="3941193"/>
            <a:ext cx="3889076" cy="29168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14" y="752119"/>
            <a:ext cx="3771771" cy="28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5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86" y="4070527"/>
            <a:ext cx="4071847" cy="26646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1776" t="10327" b="3489"/>
          <a:stretch/>
        </p:blipFill>
        <p:spPr>
          <a:xfrm>
            <a:off x="2360101" y="5862519"/>
            <a:ext cx="2169338" cy="4924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70956" y="6345384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Sensor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14537" y="6345384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Sensor 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819001" y="6338695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Sensor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343099" y="6332006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Sensor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1331" y="2029154"/>
            <a:ext cx="16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 error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 flipV="1">
            <a:off x="4528970" y="1349829"/>
            <a:ext cx="172404" cy="86399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28970" y="2203630"/>
            <a:ext cx="1242862" cy="12867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528970" y="2029154"/>
            <a:ext cx="894076" cy="167504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066301" y="2004450"/>
            <a:ext cx="2556416" cy="1237723"/>
            <a:chOff x="7452820" y="1244789"/>
            <a:chExt cx="2556416" cy="1237723"/>
          </a:xfrm>
        </p:grpSpPr>
        <p:sp>
          <p:nvSpPr>
            <p:cNvPr id="57" name="Oval 56"/>
            <p:cNvSpPr/>
            <p:nvPr/>
          </p:nvSpPr>
          <p:spPr>
            <a:xfrm>
              <a:off x="7452820" y="1244789"/>
              <a:ext cx="2556416" cy="1237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/>
            <p:cNvCxnSpPr>
              <a:stCxn id="57" idx="6"/>
            </p:cNvCxnSpPr>
            <p:nvPr/>
          </p:nvCxnSpPr>
          <p:spPr>
            <a:xfrm flipH="1" flipV="1">
              <a:off x="9661353" y="1863650"/>
              <a:ext cx="347883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7" idx="4"/>
            </p:cNvCxnSpPr>
            <p:nvPr/>
          </p:nvCxnSpPr>
          <p:spPr>
            <a:xfrm flipV="1">
              <a:off x="8731028" y="2247900"/>
              <a:ext cx="0" cy="234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7" idx="2"/>
            </p:cNvCxnSpPr>
            <p:nvPr/>
          </p:nvCxnSpPr>
          <p:spPr>
            <a:xfrm flipV="1">
              <a:off x="7452820" y="1863650"/>
              <a:ext cx="31958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9312334" y="2171700"/>
              <a:ext cx="174509" cy="193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3"/>
            </p:cNvCxnSpPr>
            <p:nvPr/>
          </p:nvCxnSpPr>
          <p:spPr>
            <a:xfrm flipV="1">
              <a:off x="7827198" y="2172754"/>
              <a:ext cx="177472" cy="128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9757316" y="2105128"/>
              <a:ext cx="91364" cy="41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9099985" y="2356628"/>
              <a:ext cx="19855" cy="98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8281641" y="2356628"/>
              <a:ext cx="63677" cy="886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548216" y="2088802"/>
              <a:ext cx="79060" cy="13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7989439" y="716173"/>
            <a:ext cx="819060" cy="821156"/>
            <a:chOff x="8404541" y="601663"/>
            <a:chExt cx="2111687" cy="2117092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01" b="20744"/>
            <a:stretch/>
          </p:blipFill>
          <p:spPr>
            <a:xfrm rot="15765485" flipH="1">
              <a:off x="8968415" y="257176"/>
              <a:ext cx="1203325" cy="1892300"/>
            </a:xfrm>
            <a:prstGeom prst="rect">
              <a:avLst/>
            </a:prstGeom>
          </p:spPr>
        </p:pic>
        <p:cxnSp>
          <p:nvCxnSpPr>
            <p:cNvPr id="83" name="Straight Arrow Connector 82"/>
            <p:cNvCxnSpPr/>
            <p:nvPr/>
          </p:nvCxnSpPr>
          <p:spPr>
            <a:xfrm flipH="1">
              <a:off x="8404541" y="1770743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8869206" y="1799771"/>
              <a:ext cx="219587" cy="89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9427798" y="1807031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9788634" y="1815287"/>
              <a:ext cx="323416" cy="8542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7586819" y="1667496"/>
            <a:ext cx="1515380" cy="991665"/>
            <a:chOff x="7195163" y="3810360"/>
            <a:chExt cx="1515380" cy="991665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5163" y="3810360"/>
              <a:ext cx="1515380" cy="991665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>
              <a:off x="7509607" y="4477269"/>
              <a:ext cx="807342" cy="183282"/>
            </a:xfrm>
            <a:prstGeom prst="rect">
              <a:avLst/>
            </a:prstGeom>
          </p:spPr>
        </p:pic>
      </p:grpSp>
      <p:cxnSp>
        <p:nvCxnSpPr>
          <p:cNvPr id="92" name="Straight Connector 91"/>
          <p:cNvCxnSpPr/>
          <p:nvPr/>
        </p:nvCxnSpPr>
        <p:spPr>
          <a:xfrm flipV="1">
            <a:off x="8326901" y="410853"/>
            <a:ext cx="0" cy="1901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576722" y="2502246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95" name="TextBox 94"/>
          <p:cNvSpPr txBox="1"/>
          <p:nvPr/>
        </p:nvSpPr>
        <p:spPr>
          <a:xfrm>
            <a:off x="9004142" y="3062656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45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8159961" y="3204073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90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7092689" y="304335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135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6621541" y="245134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180</a:t>
            </a:r>
            <a:endParaRPr lang="en-US" sz="1400" dirty="0"/>
          </a:p>
        </p:txBody>
      </p:sp>
      <p:sp>
        <p:nvSpPr>
          <p:cNvPr id="100" name="TextBox 99"/>
          <p:cNvSpPr txBox="1"/>
          <p:nvPr/>
        </p:nvSpPr>
        <p:spPr>
          <a:xfrm>
            <a:off x="8271594" y="2470704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436908" y="2471615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085841" y="2465929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909627" y="2465924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7081222" y="5384769"/>
            <a:ext cx="2556416" cy="1237723"/>
            <a:chOff x="7452820" y="1244789"/>
            <a:chExt cx="2556416" cy="1237723"/>
          </a:xfrm>
        </p:grpSpPr>
        <p:sp>
          <p:nvSpPr>
            <p:cNvPr id="105" name="Oval 104"/>
            <p:cNvSpPr/>
            <p:nvPr/>
          </p:nvSpPr>
          <p:spPr>
            <a:xfrm>
              <a:off x="7452820" y="1244789"/>
              <a:ext cx="2556416" cy="1237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Connector 105"/>
            <p:cNvCxnSpPr>
              <a:stCxn id="105" idx="6"/>
            </p:cNvCxnSpPr>
            <p:nvPr/>
          </p:nvCxnSpPr>
          <p:spPr>
            <a:xfrm flipH="1" flipV="1">
              <a:off x="9661353" y="1863650"/>
              <a:ext cx="347883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05" idx="4"/>
            </p:cNvCxnSpPr>
            <p:nvPr/>
          </p:nvCxnSpPr>
          <p:spPr>
            <a:xfrm flipV="1">
              <a:off x="8731028" y="2247900"/>
              <a:ext cx="0" cy="234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5" idx="2"/>
            </p:cNvCxnSpPr>
            <p:nvPr/>
          </p:nvCxnSpPr>
          <p:spPr>
            <a:xfrm flipV="1">
              <a:off x="7452820" y="1863650"/>
              <a:ext cx="31958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9312334" y="2171700"/>
              <a:ext cx="174509" cy="193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5" idx="3"/>
            </p:cNvCxnSpPr>
            <p:nvPr/>
          </p:nvCxnSpPr>
          <p:spPr>
            <a:xfrm flipV="1">
              <a:off x="7827198" y="2172754"/>
              <a:ext cx="177472" cy="128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9757316" y="2105128"/>
              <a:ext cx="91364" cy="41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9099985" y="2356628"/>
              <a:ext cx="19855" cy="98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281641" y="2356628"/>
              <a:ext cx="63677" cy="886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7548216" y="2088802"/>
              <a:ext cx="79060" cy="13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Connector 122"/>
          <p:cNvCxnSpPr>
            <a:endCxn id="130" idx="2"/>
          </p:cNvCxnSpPr>
          <p:nvPr/>
        </p:nvCxnSpPr>
        <p:spPr>
          <a:xfrm flipV="1">
            <a:off x="8341822" y="4016501"/>
            <a:ext cx="23967" cy="14095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9591643" y="5853536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90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25" name="TextBox 124"/>
          <p:cNvSpPr txBox="1"/>
          <p:nvPr/>
        </p:nvSpPr>
        <p:spPr>
          <a:xfrm>
            <a:off x="9019063" y="644297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135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8174882" y="658439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180</a:t>
            </a:r>
            <a:endParaRPr lang="en-US" sz="1400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335" y="5439403"/>
            <a:ext cx="1676149" cy="923387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7070673" y="643050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225</a:t>
            </a:r>
            <a:endParaRPr lang="en-US" sz="1400" dirty="0"/>
          </a:p>
        </p:txBody>
      </p:sp>
      <p:sp>
        <p:nvSpPr>
          <p:cNvPr id="130" name="TextBox 129"/>
          <p:cNvSpPr txBox="1"/>
          <p:nvPr/>
        </p:nvSpPr>
        <p:spPr>
          <a:xfrm>
            <a:off x="7610614" y="3647169"/>
            <a:ext cx="151035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 Azimuthal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7997783" y="4303483"/>
            <a:ext cx="819060" cy="821156"/>
            <a:chOff x="8404541" y="601663"/>
            <a:chExt cx="2111687" cy="2117092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01" b="20744"/>
            <a:stretch/>
          </p:blipFill>
          <p:spPr>
            <a:xfrm rot="15765485" flipH="1">
              <a:off x="8968415" y="257176"/>
              <a:ext cx="1203325" cy="1892300"/>
            </a:xfrm>
            <a:prstGeom prst="rect">
              <a:avLst/>
            </a:prstGeom>
          </p:spPr>
        </p:pic>
        <p:cxnSp>
          <p:nvCxnSpPr>
            <p:cNvPr id="143" name="Straight Arrow Connector 142"/>
            <p:cNvCxnSpPr/>
            <p:nvPr/>
          </p:nvCxnSpPr>
          <p:spPr>
            <a:xfrm flipH="1">
              <a:off x="8404541" y="1770743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8869206" y="1799771"/>
              <a:ext cx="219587" cy="89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9427798" y="1807031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9788634" y="1815287"/>
              <a:ext cx="323416" cy="8542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 flipH="1">
            <a:off x="2794000" y="4832350"/>
            <a:ext cx="2159000" cy="992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 rot="12935593" flipH="1">
            <a:off x="8041594" y="42766"/>
            <a:ext cx="554554" cy="55455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623673" y="86618"/>
            <a:ext cx="14173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 Azimuthal</a:t>
            </a:r>
          </a:p>
        </p:txBody>
      </p:sp>
      <p:sp>
        <p:nvSpPr>
          <p:cNvPr id="79" name="Arc 78"/>
          <p:cNvSpPr/>
          <p:nvPr/>
        </p:nvSpPr>
        <p:spPr>
          <a:xfrm rot="12935593" flipH="1">
            <a:off x="8068376" y="3641651"/>
            <a:ext cx="554554" cy="55455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2" descr="https://upload.wikimedia.org/wikipedia/commons/thumb/0/0f/Protractor1.svg/2000px-Protractor1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44131" y="2478920"/>
            <a:ext cx="1959561" cy="195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28"/>
          <p:cNvGrpSpPr/>
          <p:nvPr/>
        </p:nvGrpSpPr>
        <p:grpSpPr>
          <a:xfrm rot="18900000">
            <a:off x="9963556" y="3437604"/>
            <a:ext cx="1212263" cy="923330"/>
            <a:chOff x="6809611" y="225880"/>
            <a:chExt cx="4963289" cy="3780329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9786204" y="2985447"/>
            <a:ext cx="1212263" cy="923330"/>
            <a:chOff x="6809611" y="225880"/>
            <a:chExt cx="4963289" cy="3780329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 rot="2557615">
            <a:off x="10013984" y="2692669"/>
            <a:ext cx="1212263" cy="923330"/>
            <a:chOff x="6809611" y="225880"/>
            <a:chExt cx="4963289" cy="3780329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 rot="5400000">
            <a:off x="10362941" y="2501018"/>
            <a:ext cx="1212263" cy="923330"/>
            <a:chOff x="6809611" y="225880"/>
            <a:chExt cx="4963289" cy="3780329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sp>
        <p:nvSpPr>
          <p:cNvPr id="90" name="Arc 89"/>
          <p:cNvSpPr/>
          <p:nvPr/>
        </p:nvSpPr>
        <p:spPr>
          <a:xfrm rot="8375263" flipV="1">
            <a:off x="10342366" y="3020549"/>
            <a:ext cx="989204" cy="989204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9933007" y="4480654"/>
            <a:ext cx="207228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Increase azimuthal </a:t>
            </a:r>
          </a:p>
          <a:p>
            <a:r>
              <a:rPr lang="en-US" dirty="0"/>
              <a:t>angle in 10</a:t>
            </a:r>
            <a:r>
              <a:rPr lang="en-US" dirty="0">
                <a:sym typeface="Symbol" panose="05050102010706020507" pitchFamily="18" charset="2"/>
              </a:rPr>
              <a:t> increments</a:t>
            </a:r>
          </a:p>
          <a:p>
            <a:r>
              <a:rPr lang="en-US" dirty="0">
                <a:sym typeface="Symbol" panose="05050102010706020507" pitchFamily="18" charset="2"/>
              </a:rPr>
              <a:t>from 0  180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48752" y="31987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0964434" y="319727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0717145" y="32003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0600814" y="32002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4743" y="1982945"/>
            <a:ext cx="103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</a:t>
            </a:r>
          </a:p>
        </p:txBody>
      </p:sp>
      <p:graphicFrame>
        <p:nvGraphicFramePr>
          <p:cNvPr id="138" name="Chart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13475"/>
              </p:ext>
            </p:extLst>
          </p:nvPr>
        </p:nvGraphicFramePr>
        <p:xfrm>
          <a:off x="-7040" y="0"/>
          <a:ext cx="6726205" cy="487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5" name="TextBox 134"/>
          <p:cNvSpPr txBox="1"/>
          <p:nvPr/>
        </p:nvSpPr>
        <p:spPr>
          <a:xfrm>
            <a:off x="742618" y="1284187"/>
            <a:ext cx="540430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Note: Light intensity at the sensor was set to be</a:t>
            </a:r>
          </a:p>
          <a:p>
            <a:r>
              <a:rPr lang="en-US" dirty="0"/>
              <a:t>nominally identical to the solar light intensity at 1 A.U. as measured by an optical power meter. 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038350" y="4838700"/>
            <a:ext cx="1581150" cy="98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16250" y="4838700"/>
            <a:ext cx="1066800" cy="975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194050" y="4832350"/>
            <a:ext cx="781050" cy="1066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6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1592226" y="4098133"/>
            <a:ext cx="4071847" cy="2664617"/>
            <a:chOff x="1515186" y="4070527"/>
            <a:chExt cx="4071847" cy="2664617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5186" y="4070527"/>
              <a:ext cx="4071847" cy="2664617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>
              <a:off x="2360101" y="5862519"/>
              <a:ext cx="2169338" cy="492481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3370956" y="6345384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Sensor 1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14537" y="6345384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Sensor 2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819001" y="6338695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Sensor 3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343099" y="6332006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Sensor 4</a:t>
              </a:r>
            </a:p>
          </p:txBody>
        </p:sp>
      </p:grpSp>
      <p:graphicFrame>
        <p:nvGraphicFramePr>
          <p:cNvPr id="2" name="Char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24421602"/>
              </p:ext>
            </p:extLst>
          </p:nvPr>
        </p:nvGraphicFramePr>
        <p:xfrm>
          <a:off x="0" y="0"/>
          <a:ext cx="6972912" cy="505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3" name="Straight Arrow Connector 72"/>
          <p:cNvCxnSpPr/>
          <p:nvPr/>
        </p:nvCxnSpPr>
        <p:spPr>
          <a:xfrm>
            <a:off x="2115390" y="4961556"/>
            <a:ext cx="1581150" cy="98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271090" y="4955206"/>
            <a:ext cx="781050" cy="1066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093290" y="4961556"/>
            <a:ext cx="1066800" cy="975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871040" y="4955206"/>
            <a:ext cx="2159000" cy="992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095328" y="2004450"/>
            <a:ext cx="2556416" cy="1237723"/>
            <a:chOff x="7452820" y="1244789"/>
            <a:chExt cx="2556416" cy="1237723"/>
          </a:xfrm>
        </p:grpSpPr>
        <p:sp>
          <p:nvSpPr>
            <p:cNvPr id="85" name="Oval 84"/>
            <p:cNvSpPr/>
            <p:nvPr/>
          </p:nvSpPr>
          <p:spPr>
            <a:xfrm>
              <a:off x="7452820" y="1244789"/>
              <a:ext cx="2556416" cy="1237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/>
            <p:cNvCxnSpPr>
              <a:stCxn id="85" idx="6"/>
            </p:cNvCxnSpPr>
            <p:nvPr/>
          </p:nvCxnSpPr>
          <p:spPr>
            <a:xfrm flipH="1" flipV="1">
              <a:off x="9661353" y="1863650"/>
              <a:ext cx="347883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5" idx="4"/>
            </p:cNvCxnSpPr>
            <p:nvPr/>
          </p:nvCxnSpPr>
          <p:spPr>
            <a:xfrm flipV="1">
              <a:off x="8731028" y="2247900"/>
              <a:ext cx="0" cy="234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5" idx="2"/>
            </p:cNvCxnSpPr>
            <p:nvPr/>
          </p:nvCxnSpPr>
          <p:spPr>
            <a:xfrm flipV="1">
              <a:off x="7452820" y="1863650"/>
              <a:ext cx="31958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 flipV="1">
              <a:off x="9312334" y="2171700"/>
              <a:ext cx="174509" cy="193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5" idx="3"/>
            </p:cNvCxnSpPr>
            <p:nvPr/>
          </p:nvCxnSpPr>
          <p:spPr>
            <a:xfrm flipV="1">
              <a:off x="7827198" y="2172754"/>
              <a:ext cx="177472" cy="128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9757316" y="2105128"/>
              <a:ext cx="91364" cy="41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9099985" y="2356628"/>
              <a:ext cx="19855" cy="98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281641" y="2356628"/>
              <a:ext cx="63677" cy="886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7548216" y="2088802"/>
              <a:ext cx="79060" cy="13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7615846" y="1667496"/>
            <a:ext cx="1515380" cy="991665"/>
            <a:chOff x="7195163" y="3810360"/>
            <a:chExt cx="1515380" cy="991665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5163" y="3810360"/>
              <a:ext cx="1515380" cy="991665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>
              <a:off x="7509607" y="4477269"/>
              <a:ext cx="807342" cy="183282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 flipV="1">
            <a:off x="8355928" y="410853"/>
            <a:ext cx="0" cy="1901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9605749" y="2502246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033169" y="3062656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45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33" name="TextBox 132"/>
          <p:cNvSpPr txBox="1"/>
          <p:nvPr/>
        </p:nvSpPr>
        <p:spPr>
          <a:xfrm>
            <a:off x="8188988" y="3204073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90</a:t>
            </a:r>
            <a:endParaRPr lang="en-US" sz="1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7121716" y="304335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135</a:t>
            </a:r>
            <a:endParaRPr lang="en-US" sz="1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6650568" y="245134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180</a:t>
            </a:r>
            <a:endParaRPr lang="en-US" sz="1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8300621" y="2470704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8465935" y="2471615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114868" y="2465929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938654" y="2465924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7110249" y="5384769"/>
            <a:ext cx="2556416" cy="1237723"/>
            <a:chOff x="7452820" y="1244789"/>
            <a:chExt cx="2556416" cy="1237723"/>
          </a:xfrm>
        </p:grpSpPr>
        <p:sp>
          <p:nvSpPr>
            <p:cNvPr id="146" name="Oval 145"/>
            <p:cNvSpPr/>
            <p:nvPr/>
          </p:nvSpPr>
          <p:spPr>
            <a:xfrm>
              <a:off x="7452820" y="1244789"/>
              <a:ext cx="2556416" cy="1237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7" name="Straight Connector 146"/>
            <p:cNvCxnSpPr>
              <a:stCxn id="146" idx="6"/>
            </p:cNvCxnSpPr>
            <p:nvPr/>
          </p:nvCxnSpPr>
          <p:spPr>
            <a:xfrm flipH="1" flipV="1">
              <a:off x="9661353" y="1863650"/>
              <a:ext cx="347883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46" idx="4"/>
            </p:cNvCxnSpPr>
            <p:nvPr/>
          </p:nvCxnSpPr>
          <p:spPr>
            <a:xfrm flipV="1">
              <a:off x="8731028" y="2247900"/>
              <a:ext cx="0" cy="234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6" idx="2"/>
            </p:cNvCxnSpPr>
            <p:nvPr/>
          </p:nvCxnSpPr>
          <p:spPr>
            <a:xfrm flipV="1">
              <a:off x="7452820" y="1863650"/>
              <a:ext cx="31958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 flipV="1">
              <a:off x="9312334" y="2171700"/>
              <a:ext cx="174509" cy="193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46" idx="3"/>
            </p:cNvCxnSpPr>
            <p:nvPr/>
          </p:nvCxnSpPr>
          <p:spPr>
            <a:xfrm flipV="1">
              <a:off x="7827198" y="2172754"/>
              <a:ext cx="177472" cy="128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 flipV="1">
              <a:off x="9757316" y="2105128"/>
              <a:ext cx="91364" cy="41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 flipV="1">
              <a:off x="9099985" y="2356628"/>
              <a:ext cx="19855" cy="98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8281641" y="2356628"/>
              <a:ext cx="63677" cy="886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548216" y="2088802"/>
              <a:ext cx="79060" cy="13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6" name="Straight Connector 155"/>
          <p:cNvCxnSpPr>
            <a:endCxn id="162" idx="2"/>
          </p:cNvCxnSpPr>
          <p:nvPr/>
        </p:nvCxnSpPr>
        <p:spPr>
          <a:xfrm flipV="1">
            <a:off x="8370849" y="4016501"/>
            <a:ext cx="23967" cy="14095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9620670" y="5882565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90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58" name="TextBox 157"/>
          <p:cNvSpPr txBox="1"/>
          <p:nvPr/>
        </p:nvSpPr>
        <p:spPr>
          <a:xfrm>
            <a:off x="9048090" y="644297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135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59" name="TextBox 158"/>
          <p:cNvSpPr txBox="1"/>
          <p:nvPr/>
        </p:nvSpPr>
        <p:spPr>
          <a:xfrm>
            <a:off x="8203909" y="658439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180</a:t>
            </a:r>
            <a:endParaRPr lang="en-US" sz="1400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62" y="5439403"/>
            <a:ext cx="1676149" cy="923387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7099700" y="643050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225</a:t>
            </a:r>
            <a:endParaRPr lang="en-US" sz="1400" dirty="0"/>
          </a:p>
        </p:txBody>
      </p:sp>
      <p:sp>
        <p:nvSpPr>
          <p:cNvPr id="162" name="TextBox 161"/>
          <p:cNvSpPr txBox="1"/>
          <p:nvPr/>
        </p:nvSpPr>
        <p:spPr>
          <a:xfrm>
            <a:off x="7639641" y="3647169"/>
            <a:ext cx="151035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 Azimuthal</a:t>
            </a:r>
          </a:p>
        </p:txBody>
      </p:sp>
      <p:sp>
        <p:nvSpPr>
          <p:cNvPr id="163" name="Arc 162"/>
          <p:cNvSpPr/>
          <p:nvPr/>
        </p:nvSpPr>
        <p:spPr>
          <a:xfrm rot="12935593" flipH="1">
            <a:off x="8070621" y="42766"/>
            <a:ext cx="554554" cy="55455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7652700" y="86618"/>
            <a:ext cx="14173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 Azimuthal</a:t>
            </a:r>
          </a:p>
        </p:txBody>
      </p:sp>
      <p:sp>
        <p:nvSpPr>
          <p:cNvPr id="165" name="Arc 164"/>
          <p:cNvSpPr/>
          <p:nvPr/>
        </p:nvSpPr>
        <p:spPr>
          <a:xfrm rot="12935593" flipH="1">
            <a:off x="8097403" y="3641651"/>
            <a:ext cx="554554" cy="55455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122" idx="0"/>
          </p:cNvCxnSpPr>
          <p:nvPr/>
        </p:nvCxnSpPr>
        <p:spPr>
          <a:xfrm flipV="1">
            <a:off x="8333961" y="803661"/>
            <a:ext cx="1479485" cy="15307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 rot="2700000">
            <a:off x="9003002" y="897520"/>
            <a:ext cx="819060" cy="821156"/>
            <a:chOff x="8404541" y="601663"/>
            <a:chExt cx="2111687" cy="211709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01" b="20744"/>
            <a:stretch/>
          </p:blipFill>
          <p:spPr>
            <a:xfrm rot="15765485" flipH="1">
              <a:off x="8968415" y="257176"/>
              <a:ext cx="1203325" cy="1892300"/>
            </a:xfrm>
            <a:prstGeom prst="rect">
              <a:avLst/>
            </a:prstGeom>
          </p:spPr>
        </p:pic>
        <p:cxnSp>
          <p:nvCxnSpPr>
            <p:cNvPr id="50" name="Straight Arrow Connector 49"/>
            <p:cNvCxnSpPr/>
            <p:nvPr/>
          </p:nvCxnSpPr>
          <p:spPr>
            <a:xfrm flipH="1">
              <a:off x="8404541" y="1770743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8869206" y="1799771"/>
              <a:ext cx="219587" cy="89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9427798" y="1807031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9788634" y="1815287"/>
              <a:ext cx="323416" cy="8542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V="1">
            <a:off x="8465935" y="4305784"/>
            <a:ext cx="1347511" cy="14619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 rot="2700000">
            <a:off x="9028302" y="4350642"/>
            <a:ext cx="819060" cy="821156"/>
            <a:chOff x="8404541" y="601663"/>
            <a:chExt cx="2111687" cy="2117092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01" b="20744"/>
            <a:stretch/>
          </p:blipFill>
          <p:spPr>
            <a:xfrm rot="15765485" flipH="1">
              <a:off x="8968415" y="257176"/>
              <a:ext cx="1203325" cy="1892300"/>
            </a:xfrm>
            <a:prstGeom prst="rect">
              <a:avLst/>
            </a:prstGeom>
          </p:spPr>
        </p:pic>
        <p:cxnSp>
          <p:nvCxnSpPr>
            <p:cNvPr id="118" name="Straight Arrow Connector 117"/>
            <p:cNvCxnSpPr/>
            <p:nvPr/>
          </p:nvCxnSpPr>
          <p:spPr>
            <a:xfrm flipH="1">
              <a:off x="8404541" y="1770743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H="1">
              <a:off x="8869206" y="1799771"/>
              <a:ext cx="219587" cy="89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9427798" y="1807031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9788634" y="1815287"/>
              <a:ext cx="323416" cy="8542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3" name="Picture 2" descr="https://upload.wikimedia.org/wikipedia/commons/thumb/0/0f/Protractor1.svg/2000px-Protractor1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93019" y="2597837"/>
            <a:ext cx="1959561" cy="195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/>
          <p:cNvGrpSpPr/>
          <p:nvPr/>
        </p:nvGrpSpPr>
        <p:grpSpPr>
          <a:xfrm rot="18900000">
            <a:off x="10112444" y="3556521"/>
            <a:ext cx="1212263" cy="923330"/>
            <a:chOff x="6809611" y="225880"/>
            <a:chExt cx="4963289" cy="3780329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9935092" y="3104364"/>
            <a:ext cx="1212263" cy="923330"/>
            <a:chOff x="6809611" y="225880"/>
            <a:chExt cx="4963289" cy="3780329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 rot="2557615">
            <a:off x="10162872" y="2811586"/>
            <a:ext cx="1212263" cy="923330"/>
            <a:chOff x="6809611" y="225880"/>
            <a:chExt cx="4963289" cy="3780329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 rot="5400000">
            <a:off x="10511829" y="2619935"/>
            <a:ext cx="1212263" cy="923330"/>
            <a:chOff x="6809611" y="225880"/>
            <a:chExt cx="4963289" cy="3780329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3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sp>
        <p:nvSpPr>
          <p:cNvPr id="109" name="Arc 108"/>
          <p:cNvSpPr/>
          <p:nvPr/>
        </p:nvSpPr>
        <p:spPr>
          <a:xfrm rot="8375263" flipV="1">
            <a:off x="10491254" y="3139466"/>
            <a:ext cx="989204" cy="989204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0081895" y="4599571"/>
            <a:ext cx="207228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Increase azimuthal </a:t>
            </a:r>
          </a:p>
          <a:p>
            <a:r>
              <a:rPr lang="en-US" dirty="0"/>
              <a:t>angle in 10</a:t>
            </a:r>
            <a:r>
              <a:rPr lang="en-US" dirty="0">
                <a:sym typeface="Symbol" panose="05050102010706020507" pitchFamily="18" charset="2"/>
              </a:rPr>
              <a:t> increments</a:t>
            </a:r>
          </a:p>
          <a:p>
            <a:r>
              <a:rPr lang="en-US" dirty="0">
                <a:sym typeface="Symbol" panose="05050102010706020507" pitchFamily="18" charset="2"/>
              </a:rPr>
              <a:t>from 0  180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0997640" y="33177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113322" y="331619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0866033" y="33192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0749702" y="331913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513631" y="2101862"/>
            <a:ext cx="103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252261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515186" y="4070527"/>
            <a:ext cx="4071847" cy="2664617"/>
            <a:chOff x="1515186" y="4070527"/>
            <a:chExt cx="4071847" cy="266461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186" y="4070527"/>
              <a:ext cx="4071847" cy="266461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/>
            <a:srcRect l="1776" t="10327" b="3489"/>
            <a:stretch/>
          </p:blipFill>
          <p:spPr>
            <a:xfrm>
              <a:off x="2360101" y="5862519"/>
              <a:ext cx="2169338" cy="492481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70956" y="6345384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Sensor 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14537" y="6345384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Sensor 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19001" y="6338695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Sensor 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43099" y="6332006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Sensor 4</a:t>
              </a:r>
            </a:p>
          </p:txBody>
        </p:sp>
      </p:grpSp>
      <p:graphicFrame>
        <p:nvGraphicFramePr>
          <p:cNvPr id="2" name="Char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69986327"/>
              </p:ext>
            </p:extLst>
          </p:nvPr>
        </p:nvGraphicFramePr>
        <p:xfrm>
          <a:off x="0" y="1"/>
          <a:ext cx="6645895" cy="4822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2" name="Straight Arrow Connector 51"/>
          <p:cNvCxnSpPr/>
          <p:nvPr/>
        </p:nvCxnSpPr>
        <p:spPr>
          <a:xfrm>
            <a:off x="2038350" y="4838700"/>
            <a:ext cx="1581150" cy="98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194050" y="4832350"/>
            <a:ext cx="781050" cy="1066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16250" y="4838700"/>
            <a:ext cx="1066800" cy="975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794000" y="4832350"/>
            <a:ext cx="2159000" cy="992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413169" y="2004450"/>
            <a:ext cx="2556416" cy="1237723"/>
            <a:chOff x="7452820" y="1244789"/>
            <a:chExt cx="2556416" cy="1237723"/>
          </a:xfrm>
        </p:grpSpPr>
        <p:sp>
          <p:nvSpPr>
            <p:cNvPr id="81" name="Oval 80"/>
            <p:cNvSpPr/>
            <p:nvPr/>
          </p:nvSpPr>
          <p:spPr>
            <a:xfrm>
              <a:off x="7452820" y="1244789"/>
              <a:ext cx="2556416" cy="1237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2" name="Straight Connector 81"/>
            <p:cNvCxnSpPr>
              <a:stCxn id="81" idx="6"/>
            </p:cNvCxnSpPr>
            <p:nvPr/>
          </p:nvCxnSpPr>
          <p:spPr>
            <a:xfrm flipH="1" flipV="1">
              <a:off x="9661353" y="1863650"/>
              <a:ext cx="347883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1" idx="4"/>
            </p:cNvCxnSpPr>
            <p:nvPr/>
          </p:nvCxnSpPr>
          <p:spPr>
            <a:xfrm flipV="1">
              <a:off x="8731028" y="2247900"/>
              <a:ext cx="0" cy="234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81" idx="2"/>
            </p:cNvCxnSpPr>
            <p:nvPr/>
          </p:nvCxnSpPr>
          <p:spPr>
            <a:xfrm flipV="1">
              <a:off x="7452820" y="1863650"/>
              <a:ext cx="31958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9312334" y="2171700"/>
              <a:ext cx="174509" cy="193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81" idx="3"/>
            </p:cNvCxnSpPr>
            <p:nvPr/>
          </p:nvCxnSpPr>
          <p:spPr>
            <a:xfrm flipV="1">
              <a:off x="7827198" y="2172754"/>
              <a:ext cx="177472" cy="128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9757316" y="2105128"/>
              <a:ext cx="91364" cy="41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9099985" y="2356628"/>
              <a:ext cx="19855" cy="98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281641" y="2356628"/>
              <a:ext cx="63677" cy="886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7548216" y="2088802"/>
              <a:ext cx="79060" cy="13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6933687" y="1667496"/>
            <a:ext cx="1515380" cy="991665"/>
            <a:chOff x="7195163" y="3810360"/>
            <a:chExt cx="1515380" cy="991665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5163" y="3810360"/>
              <a:ext cx="1515380" cy="991665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 rotWithShape="1">
            <a:blip r:embed="rId4"/>
            <a:srcRect l="1776" t="10327" b="3489"/>
            <a:stretch/>
          </p:blipFill>
          <p:spPr>
            <a:xfrm>
              <a:off x="7509607" y="4477269"/>
              <a:ext cx="807342" cy="183282"/>
            </a:xfrm>
            <a:prstGeom prst="rect">
              <a:avLst/>
            </a:prstGeom>
          </p:spPr>
        </p:pic>
      </p:grpSp>
      <p:cxnSp>
        <p:nvCxnSpPr>
          <p:cNvPr id="125" name="Straight Connector 124"/>
          <p:cNvCxnSpPr/>
          <p:nvPr/>
        </p:nvCxnSpPr>
        <p:spPr>
          <a:xfrm flipV="1">
            <a:off x="7673769" y="410853"/>
            <a:ext cx="0" cy="1901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8923590" y="2502246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8351010" y="3062656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45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7506829" y="3204073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90</a:t>
            </a:r>
            <a:endParaRPr lang="en-US" sz="1400" dirty="0"/>
          </a:p>
        </p:txBody>
      </p:sp>
      <p:sp>
        <p:nvSpPr>
          <p:cNvPr id="129" name="TextBox 128"/>
          <p:cNvSpPr txBox="1"/>
          <p:nvPr/>
        </p:nvSpPr>
        <p:spPr>
          <a:xfrm>
            <a:off x="6439557" y="304335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135</a:t>
            </a:r>
            <a:endParaRPr lang="en-US" sz="14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968409" y="245134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180</a:t>
            </a:r>
            <a:endParaRPr lang="en-US" sz="1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7618462" y="2470704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83776" y="2471615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432709" y="2465929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256495" y="2465924"/>
            <a:ext cx="25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6428090" y="5384769"/>
            <a:ext cx="2556416" cy="1237723"/>
            <a:chOff x="7452820" y="1244789"/>
            <a:chExt cx="2556416" cy="1237723"/>
          </a:xfrm>
        </p:grpSpPr>
        <p:sp>
          <p:nvSpPr>
            <p:cNvPr id="157" name="Oval 156"/>
            <p:cNvSpPr/>
            <p:nvPr/>
          </p:nvSpPr>
          <p:spPr>
            <a:xfrm>
              <a:off x="7452820" y="1244789"/>
              <a:ext cx="2556416" cy="1237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8" name="Straight Connector 157"/>
            <p:cNvCxnSpPr>
              <a:stCxn id="157" idx="6"/>
            </p:cNvCxnSpPr>
            <p:nvPr/>
          </p:nvCxnSpPr>
          <p:spPr>
            <a:xfrm flipH="1" flipV="1">
              <a:off x="9661353" y="1863650"/>
              <a:ext cx="347883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7" idx="4"/>
            </p:cNvCxnSpPr>
            <p:nvPr/>
          </p:nvCxnSpPr>
          <p:spPr>
            <a:xfrm flipV="1">
              <a:off x="8731028" y="2247900"/>
              <a:ext cx="0" cy="234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7" idx="2"/>
            </p:cNvCxnSpPr>
            <p:nvPr/>
          </p:nvCxnSpPr>
          <p:spPr>
            <a:xfrm flipV="1">
              <a:off x="7452820" y="1863650"/>
              <a:ext cx="31958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 flipV="1">
              <a:off x="9312334" y="2171700"/>
              <a:ext cx="174509" cy="193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7" idx="3"/>
            </p:cNvCxnSpPr>
            <p:nvPr/>
          </p:nvCxnSpPr>
          <p:spPr>
            <a:xfrm flipV="1">
              <a:off x="7827198" y="2172754"/>
              <a:ext cx="177472" cy="128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H="1" flipV="1">
              <a:off x="9757316" y="2105128"/>
              <a:ext cx="91364" cy="41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 flipV="1">
              <a:off x="9099985" y="2356628"/>
              <a:ext cx="19855" cy="98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8281641" y="2356628"/>
              <a:ext cx="63677" cy="886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V="1">
              <a:off x="7548216" y="2088802"/>
              <a:ext cx="79060" cy="13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Straight Connector 166"/>
          <p:cNvCxnSpPr>
            <a:endCxn id="173" idx="2"/>
          </p:cNvCxnSpPr>
          <p:nvPr/>
        </p:nvCxnSpPr>
        <p:spPr>
          <a:xfrm flipV="1">
            <a:off x="7688690" y="4016501"/>
            <a:ext cx="23967" cy="14095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8938511" y="5882565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90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8365931" y="644297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135</a:t>
            </a:r>
            <a:r>
              <a:rPr lang="en-US" sz="1400" dirty="0">
                <a:sym typeface="Symbol" panose="05050102010706020507" pitchFamily="18" charset="2"/>
              </a:rPr>
              <a:t>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7521750" y="658439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180</a:t>
            </a:r>
            <a:endParaRPr lang="en-US" sz="1400" dirty="0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203" y="5439403"/>
            <a:ext cx="1676149" cy="923387"/>
          </a:xfrm>
          <a:prstGeom prst="rect">
            <a:avLst/>
          </a:prstGeom>
        </p:spPr>
      </p:pic>
      <p:sp>
        <p:nvSpPr>
          <p:cNvPr id="172" name="TextBox 171"/>
          <p:cNvSpPr txBox="1"/>
          <p:nvPr/>
        </p:nvSpPr>
        <p:spPr>
          <a:xfrm>
            <a:off x="6417541" y="643050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225</a:t>
            </a:r>
            <a:endParaRPr lang="en-US" sz="1400" dirty="0"/>
          </a:p>
        </p:txBody>
      </p:sp>
      <p:sp>
        <p:nvSpPr>
          <p:cNvPr id="173" name="TextBox 172"/>
          <p:cNvSpPr txBox="1"/>
          <p:nvPr/>
        </p:nvSpPr>
        <p:spPr>
          <a:xfrm>
            <a:off x="6957482" y="3647169"/>
            <a:ext cx="151035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 Azimuthal</a:t>
            </a:r>
          </a:p>
        </p:txBody>
      </p:sp>
      <p:sp>
        <p:nvSpPr>
          <p:cNvPr id="174" name="Arc 173"/>
          <p:cNvSpPr/>
          <p:nvPr/>
        </p:nvSpPr>
        <p:spPr>
          <a:xfrm rot="12935593" flipH="1">
            <a:off x="7388462" y="42766"/>
            <a:ext cx="554554" cy="55455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6970541" y="86618"/>
            <a:ext cx="14173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 Azimuthal</a:t>
            </a:r>
          </a:p>
        </p:txBody>
      </p:sp>
      <p:sp>
        <p:nvSpPr>
          <p:cNvPr id="176" name="Arc 175"/>
          <p:cNvSpPr/>
          <p:nvPr/>
        </p:nvSpPr>
        <p:spPr>
          <a:xfrm rot="12935593" flipH="1">
            <a:off x="7415244" y="3641651"/>
            <a:ext cx="554554" cy="554554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131" idx="0"/>
          </p:cNvCxnSpPr>
          <p:nvPr/>
        </p:nvCxnSpPr>
        <p:spPr>
          <a:xfrm>
            <a:off x="7745838" y="2470704"/>
            <a:ext cx="2438353" cy="172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 rot="5400000">
            <a:off x="9199854" y="2137669"/>
            <a:ext cx="819060" cy="821156"/>
            <a:chOff x="8404541" y="601663"/>
            <a:chExt cx="2111687" cy="2117092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01" b="20744"/>
            <a:stretch/>
          </p:blipFill>
          <p:spPr>
            <a:xfrm rot="15765485" flipH="1">
              <a:off x="8968415" y="257176"/>
              <a:ext cx="1203325" cy="1892300"/>
            </a:xfrm>
            <a:prstGeom prst="rect">
              <a:avLst/>
            </a:prstGeom>
          </p:spPr>
        </p:pic>
        <p:cxnSp>
          <p:nvCxnSpPr>
            <p:cNvPr id="96" name="Straight Arrow Connector 95"/>
            <p:cNvCxnSpPr/>
            <p:nvPr/>
          </p:nvCxnSpPr>
          <p:spPr>
            <a:xfrm flipH="1">
              <a:off x="8404541" y="1770743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>
              <a:off x="8869206" y="1799771"/>
              <a:ext cx="219587" cy="89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9427798" y="1807031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9788634" y="1815287"/>
              <a:ext cx="323416" cy="8542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>
            <a:off x="8306281" y="5882565"/>
            <a:ext cx="240041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 rot="5400000">
            <a:off x="9253002" y="5527399"/>
            <a:ext cx="819060" cy="821156"/>
            <a:chOff x="8404541" y="601663"/>
            <a:chExt cx="2111687" cy="2117092"/>
          </a:xfrm>
        </p:grpSpPr>
        <p:pic>
          <p:nvPicPr>
            <p:cNvPr id="145" name="Picture 1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01" b="20744"/>
            <a:stretch/>
          </p:blipFill>
          <p:spPr>
            <a:xfrm rot="15765485" flipH="1">
              <a:off x="8968415" y="257176"/>
              <a:ext cx="1203325" cy="1892300"/>
            </a:xfrm>
            <a:prstGeom prst="rect">
              <a:avLst/>
            </a:prstGeom>
          </p:spPr>
        </p:pic>
        <p:cxnSp>
          <p:nvCxnSpPr>
            <p:cNvPr id="146" name="Straight Arrow Connector 145"/>
            <p:cNvCxnSpPr/>
            <p:nvPr/>
          </p:nvCxnSpPr>
          <p:spPr>
            <a:xfrm flipH="1">
              <a:off x="8404541" y="1770743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>
              <a:off x="8869206" y="1799771"/>
              <a:ext cx="219587" cy="89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9427798" y="1807031"/>
              <a:ext cx="360836" cy="91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9788634" y="1815287"/>
              <a:ext cx="323416" cy="8542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11" name="Picture 2" descr="https://upload.wikimedia.org/wikipedia/commons/thumb/0/0f/Protractor1.svg/2000px-Protractor1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32819" y="2435378"/>
            <a:ext cx="1959561" cy="195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1"/>
          <p:cNvGrpSpPr/>
          <p:nvPr/>
        </p:nvGrpSpPr>
        <p:grpSpPr>
          <a:xfrm rot="18900000">
            <a:off x="10152244" y="3394062"/>
            <a:ext cx="1212263" cy="923330"/>
            <a:chOff x="6809611" y="225880"/>
            <a:chExt cx="4963289" cy="3780329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4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9974892" y="2941905"/>
            <a:ext cx="1212263" cy="923330"/>
            <a:chOff x="6809611" y="225880"/>
            <a:chExt cx="4963289" cy="3780329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4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grpSp>
        <p:nvGrpSpPr>
          <p:cNvPr id="118" name="Group 117"/>
          <p:cNvGrpSpPr/>
          <p:nvPr/>
        </p:nvGrpSpPr>
        <p:grpSpPr>
          <a:xfrm rot="2557615">
            <a:off x="10202672" y="2649127"/>
            <a:ext cx="1212263" cy="923330"/>
            <a:chOff x="6809611" y="225880"/>
            <a:chExt cx="4963289" cy="3780329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 rotWithShape="1">
            <a:blip r:embed="rId4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grpSp>
        <p:nvGrpSpPr>
          <p:cNvPr id="121" name="Group 120"/>
          <p:cNvGrpSpPr/>
          <p:nvPr/>
        </p:nvGrpSpPr>
        <p:grpSpPr>
          <a:xfrm rot="5400000">
            <a:off x="10551629" y="2457476"/>
            <a:ext cx="1212263" cy="923330"/>
            <a:chOff x="6809611" y="225880"/>
            <a:chExt cx="4963289" cy="3780329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9611" y="225880"/>
              <a:ext cx="4963289" cy="3780329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 rotWithShape="1">
            <a:blip r:embed="rId4"/>
            <a:srcRect l="1776" t="10327" b="3489"/>
            <a:stretch/>
          </p:blipFill>
          <p:spPr>
            <a:xfrm rot="16200000">
              <a:off x="10119297" y="2084406"/>
              <a:ext cx="2319132" cy="456196"/>
            </a:xfrm>
            <a:prstGeom prst="rect">
              <a:avLst/>
            </a:prstGeom>
          </p:spPr>
        </p:pic>
      </p:grpSp>
      <p:sp>
        <p:nvSpPr>
          <p:cNvPr id="133" name="Arc 132"/>
          <p:cNvSpPr/>
          <p:nvPr/>
        </p:nvSpPr>
        <p:spPr>
          <a:xfrm rot="8375263" flipV="1">
            <a:off x="10531054" y="2977007"/>
            <a:ext cx="989204" cy="989204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0158022" y="4553375"/>
            <a:ext cx="193435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Increase azimuthal angle in 10</a:t>
            </a:r>
            <a:r>
              <a:rPr lang="en-US" dirty="0">
                <a:sym typeface="Symbol" panose="05050102010706020507" pitchFamily="18" charset="2"/>
              </a:rPr>
              <a:t> increments from 0  180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11037440" y="31552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1153122" y="31537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0905833" y="31567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0789502" y="31566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0626001" y="2041003"/>
            <a:ext cx="103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372289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27586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32" y="970807"/>
            <a:ext cx="5250748" cy="33711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" y="2373826"/>
            <a:ext cx="7118350" cy="437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8"/>
          <p:cNvSpPr txBox="1">
            <a:spLocks noChangeArrowheads="1"/>
          </p:cNvSpPr>
          <p:nvPr/>
        </p:nvSpPr>
        <p:spPr bwMode="auto">
          <a:xfrm>
            <a:off x="3265170" y="1853126"/>
            <a:ext cx="952500" cy="6461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900" b="1">
                <a:solidFill>
                  <a:srgbClr val="000000"/>
                </a:solidFill>
                <a:cs typeface="Arial" panose="020B0604020202020204" pitchFamily="34" charset="0"/>
              </a:rPr>
              <a:t>Star Tracker/</a:t>
            </a:r>
          </a:p>
          <a:p>
            <a:pPr algn="ctr" eaLnBrk="1" hangingPunct="1"/>
            <a:r>
              <a:rPr lang="en-US" altLang="en-US" sz="900" b="1">
                <a:solidFill>
                  <a:srgbClr val="000000"/>
                </a:solidFill>
                <a:cs typeface="Arial" panose="020B0604020202020204" pitchFamily="34" charset="0"/>
              </a:rPr>
              <a:t>Drive Control Electronics*</a:t>
            </a:r>
          </a:p>
          <a:p>
            <a:pPr algn="ctr" eaLnBrk="1" hangingPunct="1"/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(BCT)</a:t>
            </a:r>
          </a:p>
        </p:txBody>
      </p:sp>
      <p:pic>
        <p:nvPicPr>
          <p:cNvPr id="4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107" y="1122876"/>
            <a:ext cx="99377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595" y="1272101"/>
            <a:ext cx="809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5"/>
          <p:cNvSpPr txBox="1">
            <a:spLocks noChangeArrowheads="1"/>
          </p:cNvSpPr>
          <p:nvPr/>
        </p:nvSpPr>
        <p:spPr bwMode="auto">
          <a:xfrm>
            <a:off x="5636895" y="2080138"/>
            <a:ext cx="1319212" cy="3698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>
            <a:spAutoFit/>
          </a:bodyPr>
          <a:lstStyle>
            <a:lvl1pPr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Iris 2.1 Transponder and Electronics </a:t>
            </a:r>
          </a:p>
        </p:txBody>
      </p:sp>
      <p:sp>
        <p:nvSpPr>
          <p:cNvPr id="7" name="TextBox 31"/>
          <p:cNvSpPr txBox="1">
            <a:spLocks noChangeArrowheads="1"/>
          </p:cNvSpPr>
          <p:nvPr/>
        </p:nvSpPr>
        <p:spPr bwMode="auto">
          <a:xfrm>
            <a:off x="2138045" y="1913451"/>
            <a:ext cx="838200" cy="2301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900" b="1">
                <a:solidFill>
                  <a:srgbClr val="000000"/>
                </a:solidFill>
                <a:cs typeface="Arial" panose="020B0604020202020204" pitchFamily="34" charset="0"/>
              </a:rPr>
              <a:t>NEA Imager</a:t>
            </a:r>
          </a:p>
        </p:txBody>
      </p:sp>
      <p:sp>
        <p:nvSpPr>
          <p:cNvPr id="8" name="TextBox 23"/>
          <p:cNvSpPr txBox="1">
            <a:spLocks noChangeArrowheads="1"/>
          </p:cNvSpPr>
          <p:nvPr/>
        </p:nvSpPr>
        <p:spPr bwMode="auto">
          <a:xfrm>
            <a:off x="5976620" y="3177101"/>
            <a:ext cx="771525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900" b="1">
                <a:solidFill>
                  <a:srgbClr val="000000"/>
                </a:solidFill>
                <a:cs typeface="Arial" panose="020B0604020202020204" pitchFamily="34" charset="0"/>
              </a:rPr>
              <a:t>IMU </a:t>
            </a: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(Sensonor)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107" y="3575563"/>
            <a:ext cx="64293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1" t="9328" r="7774" b="6270"/>
          <a:stretch>
            <a:fillRect/>
          </a:stretch>
        </p:blipFill>
        <p:spPr bwMode="auto">
          <a:xfrm>
            <a:off x="4312920" y="1172088"/>
            <a:ext cx="8636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0"/>
          <p:cNvSpPr txBox="1">
            <a:spLocks noChangeArrowheads="1"/>
          </p:cNvSpPr>
          <p:nvPr/>
        </p:nvSpPr>
        <p:spPr bwMode="auto">
          <a:xfrm>
            <a:off x="4539932" y="1913451"/>
            <a:ext cx="492125" cy="2301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900" b="1">
                <a:solidFill>
                  <a:srgbClr val="000000"/>
                </a:solidFill>
                <a:cs typeface="Arial" panose="020B0604020202020204" pitchFamily="34" charset="0"/>
              </a:rPr>
              <a:t>LGAs</a:t>
            </a:r>
          </a:p>
        </p:txBody>
      </p:sp>
      <p:sp>
        <p:nvSpPr>
          <p:cNvPr id="12" name="TextBox 38"/>
          <p:cNvSpPr txBox="1">
            <a:spLocks noChangeArrowheads="1"/>
          </p:cNvSpPr>
          <p:nvPr/>
        </p:nvSpPr>
        <p:spPr bwMode="auto">
          <a:xfrm>
            <a:off x="280670" y="3588263"/>
            <a:ext cx="1625600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900" b="1">
                <a:solidFill>
                  <a:srgbClr val="000000"/>
                </a:solidFill>
                <a:cs typeface="Arial" panose="020B0604020202020204" pitchFamily="34" charset="0"/>
              </a:rPr>
              <a:t>6x 18650 Lithium Batteries</a:t>
            </a:r>
          </a:p>
          <a:p>
            <a:pPr algn="ctr" eaLnBrk="1" hangingPunct="1"/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(Panasonic)</a:t>
            </a:r>
          </a:p>
        </p:txBody>
      </p:sp>
      <p:cxnSp>
        <p:nvCxnSpPr>
          <p:cNvPr id="13" name="Straight Arrow Connector 24"/>
          <p:cNvCxnSpPr>
            <a:cxnSpLocks noChangeShapeType="1"/>
            <a:stCxn id="12" idx="3"/>
          </p:cNvCxnSpPr>
          <p:nvPr/>
        </p:nvCxnSpPr>
        <p:spPr bwMode="auto">
          <a:xfrm flipV="1">
            <a:off x="1906270" y="3518413"/>
            <a:ext cx="1736725" cy="255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25"/>
          <p:cNvCxnSpPr>
            <a:cxnSpLocks noChangeShapeType="1"/>
            <a:stCxn id="7" idx="2"/>
          </p:cNvCxnSpPr>
          <p:nvPr/>
        </p:nvCxnSpPr>
        <p:spPr bwMode="auto">
          <a:xfrm>
            <a:off x="2557145" y="2143638"/>
            <a:ext cx="849312" cy="7207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26"/>
          <p:cNvCxnSpPr>
            <a:cxnSpLocks noChangeShapeType="1"/>
            <a:stCxn id="27" idx="1"/>
          </p:cNvCxnSpPr>
          <p:nvPr/>
        </p:nvCxnSpPr>
        <p:spPr bwMode="auto">
          <a:xfrm flipH="1" flipV="1">
            <a:off x="4058920" y="3915288"/>
            <a:ext cx="1311275" cy="49371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27"/>
          <p:cNvCxnSpPr>
            <a:cxnSpLocks noChangeShapeType="1"/>
          </p:cNvCxnSpPr>
          <p:nvPr/>
        </p:nvCxnSpPr>
        <p:spPr bwMode="auto">
          <a:xfrm>
            <a:off x="3752532" y="2488126"/>
            <a:ext cx="263525" cy="56991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28"/>
          <p:cNvCxnSpPr>
            <a:cxnSpLocks noChangeShapeType="1"/>
            <a:stCxn id="11" idx="2"/>
          </p:cNvCxnSpPr>
          <p:nvPr/>
        </p:nvCxnSpPr>
        <p:spPr bwMode="auto">
          <a:xfrm flipH="1">
            <a:off x="4124007" y="2143638"/>
            <a:ext cx="661988" cy="58261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29"/>
          <p:cNvCxnSpPr>
            <a:cxnSpLocks noChangeShapeType="1"/>
            <a:stCxn id="21" idx="3"/>
          </p:cNvCxnSpPr>
          <p:nvPr/>
        </p:nvCxnSpPr>
        <p:spPr bwMode="auto">
          <a:xfrm>
            <a:off x="2307907" y="2840551"/>
            <a:ext cx="1347788" cy="16351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30"/>
          <p:cNvCxnSpPr>
            <a:cxnSpLocks noChangeShapeType="1"/>
            <a:stCxn id="6" idx="1"/>
          </p:cNvCxnSpPr>
          <p:nvPr/>
        </p:nvCxnSpPr>
        <p:spPr bwMode="auto">
          <a:xfrm flipH="1">
            <a:off x="4344670" y="2264288"/>
            <a:ext cx="1292225" cy="7937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1026038"/>
            <a:ext cx="65405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38"/>
          <p:cNvSpPr txBox="1">
            <a:spLocks noChangeArrowheads="1"/>
          </p:cNvSpPr>
          <p:nvPr/>
        </p:nvSpPr>
        <p:spPr bwMode="auto">
          <a:xfrm>
            <a:off x="1369695" y="2656401"/>
            <a:ext cx="938212" cy="3698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900" b="1">
                <a:solidFill>
                  <a:srgbClr val="000000"/>
                </a:solidFill>
                <a:cs typeface="Arial" panose="020B0604020202020204" pitchFamily="34" charset="0"/>
              </a:rPr>
              <a:t>Sun Sensors*</a:t>
            </a:r>
          </a:p>
          <a:p>
            <a:pPr algn="ctr" eaLnBrk="1" hangingPunct="1"/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(BCT)</a:t>
            </a:r>
          </a:p>
        </p:txBody>
      </p:sp>
      <p:pic>
        <p:nvPicPr>
          <p:cNvPr id="22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45" y="2123001"/>
            <a:ext cx="6604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6"/>
          <p:cNvCxnSpPr>
            <a:cxnSpLocks noChangeShapeType="1"/>
            <a:stCxn id="27" idx="1"/>
          </p:cNvCxnSpPr>
          <p:nvPr/>
        </p:nvCxnSpPr>
        <p:spPr bwMode="auto">
          <a:xfrm flipH="1" flipV="1">
            <a:off x="4373245" y="3774001"/>
            <a:ext cx="996950" cy="6350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" y="2780226"/>
            <a:ext cx="696913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4" descr="http://www.sensonor.com/media/72571/stim210-miniature-gyro-module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782" y="2588138"/>
            <a:ext cx="687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30"/>
          <p:cNvCxnSpPr>
            <a:cxnSpLocks noChangeShapeType="1"/>
            <a:stCxn id="8" idx="1"/>
          </p:cNvCxnSpPr>
          <p:nvPr/>
        </p:nvCxnSpPr>
        <p:spPr bwMode="auto">
          <a:xfrm flipH="1">
            <a:off x="4785995" y="3361251"/>
            <a:ext cx="1190625" cy="31273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5370195" y="4224851"/>
            <a:ext cx="1211262" cy="369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>
            <a:lvl1pPr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40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4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4X RWA </a:t>
            </a:r>
            <a:r>
              <a:rPr lang="en-US" altLang="en-US" sz="9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15 </a:t>
            </a:r>
            <a:r>
              <a:rPr lang="en-US" altLang="en-US" sz="9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mNms</a:t>
            </a:r>
            <a:r>
              <a:rPr lang="en-US" altLang="en-US" sz="9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</a:t>
            </a:r>
          </a:p>
          <a:p>
            <a:pPr algn="ctr" eaLnBrk="1" hangingPunct="1">
              <a:defRPr/>
            </a:pPr>
            <a:r>
              <a:rPr lang="en-US" altLang="en-US" sz="9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(BCT)</a:t>
            </a:r>
          </a:p>
        </p:txBody>
      </p:sp>
      <p:pic>
        <p:nvPicPr>
          <p:cNvPr id="28" name="Picture 6"/>
          <p:cNvPicPr>
            <a:picLocks noChangeAspect="1"/>
          </p:cNvPicPr>
          <p:nvPr/>
        </p:nvPicPr>
        <p:blipFill>
          <a:blip r:embed="rId1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630" y="5686938"/>
            <a:ext cx="1057275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 flipH="1">
            <a:off x="0" y="-149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Drawings</a:t>
            </a:r>
          </a:p>
        </p:txBody>
      </p:sp>
    </p:spTree>
    <p:extLst>
      <p:ext uri="{BB962C8B-B14F-4D97-AF65-F5344CB8AC3E}">
        <p14:creationId xmlns:p14="http://schemas.microsoft.com/office/powerpoint/2010/main" val="147232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24" y="953564"/>
            <a:ext cx="4963289" cy="37803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33" y="4348764"/>
            <a:ext cx="4608383" cy="2538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0" y="-149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Drawings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33" y="583282"/>
            <a:ext cx="4697917" cy="30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2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7287" t="11458" r="26982" b="34195"/>
          <a:stretch/>
        </p:blipFill>
        <p:spPr>
          <a:xfrm>
            <a:off x="1758462" y="571535"/>
            <a:ext cx="9408742" cy="62864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0" y="-14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Drawings</a:t>
            </a:r>
          </a:p>
        </p:txBody>
      </p:sp>
    </p:spTree>
    <p:extLst>
      <p:ext uri="{BB962C8B-B14F-4D97-AF65-F5344CB8AC3E}">
        <p14:creationId xmlns:p14="http://schemas.microsoft.com/office/powerpoint/2010/main" val="179844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0" y="944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Pictures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9370"/>
            <a:ext cx="4211507" cy="3158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1507" cy="3158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13" y="0"/>
            <a:ext cx="4211507" cy="3158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0157" y="1221151"/>
            <a:ext cx="5092285" cy="3819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70" y="4551271"/>
            <a:ext cx="4017130" cy="8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58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345</Words>
  <Application>Microsoft Office PowerPoint</Application>
  <PresentationFormat>Widescreen</PresentationFormat>
  <Paragraphs>115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ＭＳ Ｐゴシック</vt:lpstr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Back-Up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Daniel</cp:lastModifiedBy>
  <cp:revision>49</cp:revision>
  <dcterms:created xsi:type="dcterms:W3CDTF">2016-07-29T17:58:27Z</dcterms:created>
  <dcterms:modified xsi:type="dcterms:W3CDTF">2016-08-02T19:03:43Z</dcterms:modified>
</cp:coreProperties>
</file>